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9" r:id="rId4"/>
  </p:sldMasterIdLst>
  <p:notesMasterIdLst>
    <p:notesMasterId r:id="rId25"/>
  </p:notesMasterIdLst>
  <p:handoutMasterIdLst>
    <p:handoutMasterId r:id="rId26"/>
  </p:handoutMasterIdLst>
  <p:sldIdLst>
    <p:sldId id="2147474989" r:id="rId5"/>
    <p:sldId id="290" r:id="rId6"/>
    <p:sldId id="2147471265" r:id="rId7"/>
    <p:sldId id="2147471248" r:id="rId8"/>
    <p:sldId id="2147474991" r:id="rId9"/>
    <p:sldId id="2147474994" r:id="rId10"/>
    <p:sldId id="2147474995" r:id="rId11"/>
    <p:sldId id="2147471266" r:id="rId12"/>
    <p:sldId id="2147471267" r:id="rId13"/>
    <p:sldId id="2147471268" r:id="rId14"/>
    <p:sldId id="2147471269" r:id="rId15"/>
    <p:sldId id="2147471270" r:id="rId16"/>
    <p:sldId id="2147474996" r:id="rId17"/>
    <p:sldId id="2147471271" r:id="rId18"/>
    <p:sldId id="2147474992" r:id="rId19"/>
    <p:sldId id="2147471272" r:id="rId20"/>
    <p:sldId id="2147474993" r:id="rId21"/>
    <p:sldId id="2147471277" r:id="rId22"/>
    <p:sldId id="2147471278" r:id="rId23"/>
    <p:sldId id="2147474990" r:id="rId24"/>
  </p:sldIdLst>
  <p:sldSz cx="12192000" cy="6858000"/>
  <p:notesSz cx="6858000" cy="9144000"/>
  <p:embeddedFontLst>
    <p:embeddedFont>
      <p:font typeface="Arial Nova Cond" panose="020B0506020202020204" pitchFamily="34" charset="0"/>
      <p:regular r:id="rId27"/>
      <p:bold r:id="rId28"/>
      <p:italic r:id="rId29"/>
    </p:embeddedFont>
    <p:embeddedFont>
      <p:font typeface="Georgia" panose="02040502050405020303" pitchFamily="18" charset="0"/>
      <p:regular r:id="rId30"/>
      <p:bold r:id="rId31"/>
      <p:italic r:id="rId32"/>
      <p:boldItalic r:id="rId33"/>
    </p:embeddedFont>
    <p:embeddedFont>
      <p:font typeface="Johnson Display" panose="020B0604020202020204" charset="0"/>
      <p:regular r:id="rId34"/>
      <p:bold r:id="rId35"/>
      <p:italic r:id="rId36"/>
      <p:boldItalic r:id="rId37"/>
    </p:embeddedFont>
    <p:embeddedFont>
      <p:font typeface="Johnson Text" panose="020B0604020202020204" charset="0"/>
      <p:regular r:id="rId38"/>
      <p:bold r:id="rId39"/>
      <p:italic r:id="rId40"/>
      <p:boldItalic r:id="rId41"/>
    </p:embeddedFont>
    <p:embeddedFont>
      <p:font typeface="Roboto" panose="02000000000000000000" pitchFamily="2" charset="0"/>
      <p:regular r:id="rId42"/>
    </p:embeddedFont>
    <p:embeddedFont>
      <p:font typeface="Verdana" panose="020B060403050404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1D8934F-2462-8547-BDC5-BFEE1E2B1C11}">
          <p14:sldIdLst>
            <p14:sldId id="2147474989"/>
            <p14:sldId id="290"/>
            <p14:sldId id="2147471265"/>
            <p14:sldId id="2147471248"/>
            <p14:sldId id="2147474991"/>
            <p14:sldId id="2147474994"/>
            <p14:sldId id="2147474995"/>
            <p14:sldId id="2147471266"/>
            <p14:sldId id="2147471267"/>
            <p14:sldId id="2147471268"/>
            <p14:sldId id="2147471269"/>
            <p14:sldId id="2147471270"/>
            <p14:sldId id="2147474996"/>
            <p14:sldId id="2147471271"/>
            <p14:sldId id="2147474992"/>
            <p14:sldId id="2147471272"/>
            <p14:sldId id="2147474993"/>
            <p14:sldId id="2147471277"/>
            <p14:sldId id="2147471278"/>
            <p14:sldId id="21474749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379406-00EA-0BBF-4A62-18AFE683C427}" name="Jacob, Gabriela [MEDBR]" initials="JG[" userId="S::gjacob2@its.jnj.com::d19021a1-14e7-435e-9147-161a0cb1c433" providerId="AD"/>
  <p188:author id="{59AED718-C774-199A-69C7-5ADA0246CEF2}" name="Tina Shields (Wolff Olins)" initials="" userId="S::tina.shields@wolffolins.com::8b84752b-4bc0-4bae-b328-eec9b165519a" providerId="AD"/>
  <p188:author id="{3351A921-C0CE-2090-1A52-FB10794DB1A8}" name="Caroline Welch" initials="CW" userId="Caroline Welch" providerId="None"/>
  <p188:author id="{FECE2922-D919-B911-67CE-7B9B34AEE295}" name="Reinders, Marten [JRDNL]" initials="RM[" userId="S::mreinder@its.jnj.com::2695c7b3-f24b-4990-9233-27add78ca9be" providerId="AD"/>
  <p188:author id="{DCAF5B67-16AF-4F06-F987-2DA479E5A3AE}" name="Normand, Virginie [JACFR]" initials="NV[" userId="S::vnormand@its.jnj.com::496034bb-57de-4078-be60-f02e9e440c0f" providerId="AD"/>
  <p188:author id="{55348C8F-C095-5403-719E-7F0857DBEB73}" name="Rebecca Goodwin" initials="RG" userId="46ddb7a5d008f023" providerId="Windows Live"/>
  <p188:author id="{BFE2E8B9-CE5E-10AE-8678-6A4EEFBFEF7A}" name="Alex Medina" initials="AM" userId="S::alexm@jkdesignnj.onmicrosoft.com::ecec9072-2837-4e50-9dfb-700bdfbc30d3" providerId="AD"/>
  <p188:author id="{16F218D7-26DA-D6A7-FA2C-AAB79E2B99D8}" name="Ben Skingley (Wolff Olins, London)" initials="BS" userId="S::ben.skingley@wolffolins.com::21935174-311b-4876-93c7-0433ebed6584" providerId="AD"/>
  <p188:author id="{6D329CF1-C739-1D9A-C390-581A26DE7BA3}" name="Lee Choun, Disa [JRDGB]" initials="L[" userId="S::dleechou@its.jnj.com::be501ae5-6baa-4d1f-b4d8-22f6a6cfa820" providerId="AD"/>
  <p188:author id="{0D6E14FB-8860-D24F-2885-ABEFA1D0DEBC}" name="Johnson, Kristen [ETHUS]" initials="JK[" userId="S::kjohns41@its.jnj.com::140e039e-7add-4852-ad6b-5991da6f62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F5F3F2"/>
    <a:srgbClr val="F6F3F2"/>
    <a:srgbClr val="81766F"/>
    <a:srgbClr val="564C47"/>
    <a:srgbClr val="83786F"/>
    <a:srgbClr val="9834C2"/>
    <a:srgbClr val="32820A"/>
    <a:srgbClr val="3E4114"/>
    <a:srgbClr val="0F68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37563" autoAdjust="0"/>
  </p:normalViewPr>
  <p:slideViewPr>
    <p:cSldViewPr snapToGrid="0">
      <p:cViewPr varScale="1">
        <p:scale>
          <a:sx n="32" d="100"/>
          <a:sy n="32" d="100"/>
        </p:scale>
        <p:origin x="2477" y="34"/>
      </p:cViewPr>
      <p:guideLst/>
    </p:cSldViewPr>
  </p:slideViewPr>
  <p:outlineViewPr>
    <p:cViewPr>
      <p:scale>
        <a:sx n="33" d="100"/>
        <a:sy n="33" d="100"/>
      </p:scale>
      <p:origin x="0" y="0"/>
    </p:cViewPr>
  </p:outlineViewPr>
  <p:notesTextViewPr>
    <p:cViewPr>
      <p:scale>
        <a:sx n="176" d="100"/>
        <a:sy n="176" d="100"/>
      </p:scale>
      <p:origin x="0" y="0"/>
    </p:cViewPr>
  </p:notesTextViewPr>
  <p:sorterViewPr>
    <p:cViewPr>
      <p:scale>
        <a:sx n="75" d="100"/>
        <a:sy n="75" d="100"/>
      </p:scale>
      <p:origin x="0" y="0"/>
    </p:cViewPr>
  </p:sorterViewPr>
  <p:notesViewPr>
    <p:cSldViewPr snapToGrid="0">
      <p:cViewPr varScale="1">
        <p:scale>
          <a:sx n="116" d="100"/>
          <a:sy n="116" d="100"/>
        </p:scale>
        <p:origin x="368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3.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font" Target="fonts/font18.fntdata"/><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ynens, Mark [JRDBE]" userId="42cf4152-af8b-4729-a4cb-08111bbe1be8" providerId="ADAL" clId="{0EDA937E-8B5B-4E47-A7BB-6FE0A5CAC95F}"/>
    <pc:docChg chg="modSld">
      <pc:chgData name="Bynens, Mark [JRDBE]" userId="42cf4152-af8b-4729-a4cb-08111bbe1be8" providerId="ADAL" clId="{0EDA937E-8B5B-4E47-A7BB-6FE0A5CAC95F}" dt="2024-01-29T19:07:54.797" v="19" actId="20577"/>
      <pc:docMkLst>
        <pc:docMk/>
      </pc:docMkLst>
      <pc:sldChg chg="modSp mod">
        <pc:chgData name="Bynens, Mark [JRDBE]" userId="42cf4152-af8b-4729-a4cb-08111bbe1be8" providerId="ADAL" clId="{0EDA937E-8B5B-4E47-A7BB-6FE0A5CAC95F}" dt="2024-01-29T19:07:54.797" v="19" actId="20577"/>
        <pc:sldMkLst>
          <pc:docMk/>
          <pc:sldMk cId="3179324640" sldId="2147474973"/>
        </pc:sldMkLst>
        <pc:spChg chg="mod">
          <ac:chgData name="Bynens, Mark [JRDBE]" userId="42cf4152-af8b-4729-a4cb-08111bbe1be8" providerId="ADAL" clId="{0EDA937E-8B5B-4E47-A7BB-6FE0A5CAC95F}" dt="2024-01-29T19:07:54.797" v="19" actId="20577"/>
          <ac:spMkLst>
            <pc:docMk/>
            <pc:sldMk cId="3179324640" sldId="2147474973"/>
            <ac:spMk id="5" creationId="{DBC7E8A9-51E2-544C-1E2A-D6E140D6ECE5}"/>
          </ac:spMkLst>
        </pc:spChg>
      </pc:sldChg>
    </pc:docChg>
  </pc:docChgLst>
  <pc:docChgLst>
    <pc:chgData name="Bynens, Mark [JRDBE]" userId="42cf4152-af8b-4729-a4cb-08111bbe1be8" providerId="ADAL" clId="{DA13A084-1F92-4C05-8967-0D191F4C94B5}"/>
    <pc:docChg chg="undo custSel addSld delSld modSld modSection">
      <pc:chgData name="Bynens, Mark [JRDBE]" userId="42cf4152-af8b-4729-a4cb-08111bbe1be8" providerId="ADAL" clId="{DA13A084-1F92-4C05-8967-0D191F4C94B5}" dt="2024-02-25T12:11:19.304" v="45" actId="6549"/>
      <pc:docMkLst>
        <pc:docMk/>
      </pc:docMkLst>
      <pc:sldChg chg="addSp modSp modNotesTx">
        <pc:chgData name="Bynens, Mark [JRDBE]" userId="42cf4152-af8b-4729-a4cb-08111bbe1be8" providerId="ADAL" clId="{DA13A084-1F92-4C05-8967-0D191F4C94B5}" dt="2024-02-25T12:11:15.951" v="44"/>
        <pc:sldMkLst>
          <pc:docMk/>
          <pc:sldMk cId="2926139665" sldId="290"/>
        </pc:sldMkLst>
        <pc:spChg chg="add mod">
          <ac:chgData name="Bynens, Mark [JRDBE]" userId="42cf4152-af8b-4729-a4cb-08111bbe1be8" providerId="ADAL" clId="{DA13A084-1F92-4C05-8967-0D191F4C94B5}" dt="2024-02-24T21:44:08.425" v="9"/>
          <ac:spMkLst>
            <pc:docMk/>
            <pc:sldMk cId="2926139665" sldId="290"/>
            <ac:spMk id="2" creationId="{DF05DB74-8C20-5B7B-0633-21996B52DA50}"/>
          </ac:spMkLst>
        </pc:spChg>
      </pc:sldChg>
      <pc:sldChg chg="addSp modSp modNotesTx">
        <pc:chgData name="Bynens, Mark [JRDBE]" userId="42cf4152-af8b-4729-a4cb-08111bbe1be8" providerId="ADAL" clId="{DA13A084-1F92-4C05-8967-0D191F4C94B5}" dt="2024-02-24T21:45:24.712" v="30"/>
        <pc:sldMkLst>
          <pc:docMk/>
          <pc:sldMk cId="2936579093" sldId="2147471248"/>
        </pc:sldMkLst>
        <pc:spChg chg="add mod">
          <ac:chgData name="Bynens, Mark [JRDBE]" userId="42cf4152-af8b-4729-a4cb-08111bbe1be8" providerId="ADAL" clId="{DA13A084-1F92-4C05-8967-0D191F4C94B5}" dt="2024-02-24T21:44:11.999" v="11"/>
          <ac:spMkLst>
            <pc:docMk/>
            <pc:sldMk cId="2936579093" sldId="2147471248"/>
            <ac:spMk id="2" creationId="{BA9602F5-A008-F26F-7AE6-751BFFBF8C9E}"/>
          </ac:spMkLst>
        </pc:spChg>
      </pc:sldChg>
      <pc:sldChg chg="addSp modSp modNotesTx">
        <pc:chgData name="Bynens, Mark [JRDBE]" userId="42cf4152-af8b-4729-a4cb-08111bbe1be8" providerId="ADAL" clId="{DA13A084-1F92-4C05-8967-0D191F4C94B5}" dt="2024-02-24T21:45:16.905" v="29"/>
        <pc:sldMkLst>
          <pc:docMk/>
          <pc:sldMk cId="3031427081" sldId="2147471264"/>
        </pc:sldMkLst>
        <pc:spChg chg="add mod">
          <ac:chgData name="Bynens, Mark [JRDBE]" userId="42cf4152-af8b-4729-a4cb-08111bbe1be8" providerId="ADAL" clId="{DA13A084-1F92-4C05-8967-0D191F4C94B5}" dt="2024-02-24T21:44:09.896" v="10"/>
          <ac:spMkLst>
            <pc:docMk/>
            <pc:sldMk cId="3031427081" sldId="2147471264"/>
            <ac:spMk id="2" creationId="{A8D4DEB5-33F0-7F89-8720-1B6DBD1DE265}"/>
          </ac:spMkLst>
        </pc:spChg>
      </pc:sldChg>
      <pc:sldChg chg="addSp modSp modNotesTx">
        <pc:chgData name="Bynens, Mark [JRDBE]" userId="42cf4152-af8b-4729-a4cb-08111bbe1be8" providerId="ADAL" clId="{DA13A084-1F92-4C05-8967-0D191F4C94B5}" dt="2024-02-24T21:45:32.709" v="31"/>
        <pc:sldMkLst>
          <pc:docMk/>
          <pc:sldMk cId="3022832820" sldId="2147471265"/>
        </pc:sldMkLst>
        <pc:spChg chg="add mod">
          <ac:chgData name="Bynens, Mark [JRDBE]" userId="42cf4152-af8b-4729-a4cb-08111bbe1be8" providerId="ADAL" clId="{DA13A084-1F92-4C05-8967-0D191F4C94B5}" dt="2024-02-24T21:44:13.281" v="12"/>
          <ac:spMkLst>
            <pc:docMk/>
            <pc:sldMk cId="3022832820" sldId="2147471265"/>
            <ac:spMk id="2" creationId="{51AAC32F-0B50-933F-177E-EF2804D9D799}"/>
          </ac:spMkLst>
        </pc:spChg>
      </pc:sldChg>
      <pc:sldChg chg="addSp modSp modNotesTx">
        <pc:chgData name="Bynens, Mark [JRDBE]" userId="42cf4152-af8b-4729-a4cb-08111bbe1be8" providerId="ADAL" clId="{DA13A084-1F92-4C05-8967-0D191F4C94B5}" dt="2024-02-24T21:45:49.058" v="33"/>
        <pc:sldMkLst>
          <pc:docMk/>
          <pc:sldMk cId="4077293558" sldId="2147471266"/>
        </pc:sldMkLst>
        <pc:spChg chg="add mod">
          <ac:chgData name="Bynens, Mark [JRDBE]" userId="42cf4152-af8b-4729-a4cb-08111bbe1be8" providerId="ADAL" clId="{DA13A084-1F92-4C05-8967-0D191F4C94B5}" dt="2024-02-24T21:44:16.309" v="14"/>
          <ac:spMkLst>
            <pc:docMk/>
            <pc:sldMk cId="4077293558" sldId="2147471266"/>
            <ac:spMk id="2" creationId="{74083610-2163-A2CA-BF14-1F5B622E6E5C}"/>
          </ac:spMkLst>
        </pc:spChg>
      </pc:sldChg>
      <pc:sldChg chg="addSp modSp modNotesTx">
        <pc:chgData name="Bynens, Mark [JRDBE]" userId="42cf4152-af8b-4729-a4cb-08111bbe1be8" providerId="ADAL" clId="{DA13A084-1F92-4C05-8967-0D191F4C94B5}" dt="2024-02-24T21:45:57.678" v="34"/>
        <pc:sldMkLst>
          <pc:docMk/>
          <pc:sldMk cId="517374338" sldId="2147471267"/>
        </pc:sldMkLst>
        <pc:spChg chg="add mod">
          <ac:chgData name="Bynens, Mark [JRDBE]" userId="42cf4152-af8b-4729-a4cb-08111bbe1be8" providerId="ADAL" clId="{DA13A084-1F92-4C05-8967-0D191F4C94B5}" dt="2024-02-24T21:44:17.977" v="15"/>
          <ac:spMkLst>
            <pc:docMk/>
            <pc:sldMk cId="517374338" sldId="2147471267"/>
            <ac:spMk id="3" creationId="{4CB04552-2AE2-AEDA-C3B8-1A78072C455C}"/>
          </ac:spMkLst>
        </pc:spChg>
      </pc:sldChg>
      <pc:sldChg chg="addSp modSp modNotesTx">
        <pc:chgData name="Bynens, Mark [JRDBE]" userId="42cf4152-af8b-4729-a4cb-08111bbe1be8" providerId="ADAL" clId="{DA13A084-1F92-4C05-8967-0D191F4C94B5}" dt="2024-02-24T21:46:07.751" v="35"/>
        <pc:sldMkLst>
          <pc:docMk/>
          <pc:sldMk cId="2572049774" sldId="2147471268"/>
        </pc:sldMkLst>
        <pc:spChg chg="add mod">
          <ac:chgData name="Bynens, Mark [JRDBE]" userId="42cf4152-af8b-4729-a4cb-08111bbe1be8" providerId="ADAL" clId="{DA13A084-1F92-4C05-8967-0D191F4C94B5}" dt="2024-02-24T21:44:19.113" v="16"/>
          <ac:spMkLst>
            <pc:docMk/>
            <pc:sldMk cId="2572049774" sldId="2147471268"/>
            <ac:spMk id="6" creationId="{084C2E20-5C66-ECEE-08B5-A3156124D2E1}"/>
          </ac:spMkLst>
        </pc:spChg>
      </pc:sldChg>
      <pc:sldChg chg="addSp modSp modNotesTx">
        <pc:chgData name="Bynens, Mark [JRDBE]" userId="42cf4152-af8b-4729-a4cb-08111bbe1be8" providerId="ADAL" clId="{DA13A084-1F92-4C05-8967-0D191F4C94B5}" dt="2024-02-24T21:46:16.136" v="36"/>
        <pc:sldMkLst>
          <pc:docMk/>
          <pc:sldMk cId="1084970325" sldId="2147471269"/>
        </pc:sldMkLst>
        <pc:spChg chg="add mod">
          <ac:chgData name="Bynens, Mark [JRDBE]" userId="42cf4152-af8b-4729-a4cb-08111bbe1be8" providerId="ADAL" clId="{DA13A084-1F92-4C05-8967-0D191F4C94B5}" dt="2024-02-24T21:44:20.194" v="17"/>
          <ac:spMkLst>
            <pc:docMk/>
            <pc:sldMk cId="1084970325" sldId="2147471269"/>
            <ac:spMk id="6" creationId="{0EB43183-BF64-1D1A-BF86-DB73662EC027}"/>
          </ac:spMkLst>
        </pc:spChg>
      </pc:sldChg>
      <pc:sldChg chg="addSp modSp modNotesTx">
        <pc:chgData name="Bynens, Mark [JRDBE]" userId="42cf4152-af8b-4729-a4cb-08111bbe1be8" providerId="ADAL" clId="{DA13A084-1F92-4C05-8967-0D191F4C94B5}" dt="2024-02-24T21:46:24.352" v="37"/>
        <pc:sldMkLst>
          <pc:docMk/>
          <pc:sldMk cId="594477182" sldId="2147471270"/>
        </pc:sldMkLst>
        <pc:spChg chg="add mod">
          <ac:chgData name="Bynens, Mark [JRDBE]" userId="42cf4152-af8b-4729-a4cb-08111bbe1be8" providerId="ADAL" clId="{DA13A084-1F92-4C05-8967-0D191F4C94B5}" dt="2024-02-24T21:44:22.047" v="18"/>
          <ac:spMkLst>
            <pc:docMk/>
            <pc:sldMk cId="594477182" sldId="2147471270"/>
            <ac:spMk id="6" creationId="{82DE9B98-177F-8C5A-037C-F17FECC3923F}"/>
          </ac:spMkLst>
        </pc:spChg>
      </pc:sldChg>
      <pc:sldChg chg="addSp modSp modNotesTx">
        <pc:chgData name="Bynens, Mark [JRDBE]" userId="42cf4152-af8b-4729-a4cb-08111bbe1be8" providerId="ADAL" clId="{DA13A084-1F92-4C05-8967-0D191F4C94B5}" dt="2024-02-24T21:46:32.565" v="38"/>
        <pc:sldMkLst>
          <pc:docMk/>
          <pc:sldMk cId="3479698787" sldId="2147471271"/>
        </pc:sldMkLst>
        <pc:spChg chg="add mod">
          <ac:chgData name="Bynens, Mark [JRDBE]" userId="42cf4152-af8b-4729-a4cb-08111bbe1be8" providerId="ADAL" clId="{DA13A084-1F92-4C05-8967-0D191F4C94B5}" dt="2024-02-24T21:44:23.198" v="19"/>
          <ac:spMkLst>
            <pc:docMk/>
            <pc:sldMk cId="3479698787" sldId="2147471271"/>
            <ac:spMk id="6" creationId="{EF9789A0-A1CC-DC69-13CB-21A3C64E4D2E}"/>
          </ac:spMkLst>
        </pc:spChg>
      </pc:sldChg>
      <pc:sldChg chg="addSp modSp modNotesTx">
        <pc:chgData name="Bynens, Mark [JRDBE]" userId="42cf4152-af8b-4729-a4cb-08111bbe1be8" providerId="ADAL" clId="{DA13A084-1F92-4C05-8967-0D191F4C94B5}" dt="2024-02-24T21:46:40.982" v="39"/>
        <pc:sldMkLst>
          <pc:docMk/>
          <pc:sldMk cId="256701080" sldId="2147471272"/>
        </pc:sldMkLst>
        <pc:spChg chg="add mod">
          <ac:chgData name="Bynens, Mark [JRDBE]" userId="42cf4152-af8b-4729-a4cb-08111bbe1be8" providerId="ADAL" clId="{DA13A084-1F92-4C05-8967-0D191F4C94B5}" dt="2024-02-24T21:44:24.836" v="20"/>
          <ac:spMkLst>
            <pc:docMk/>
            <pc:sldMk cId="256701080" sldId="2147471272"/>
            <ac:spMk id="2" creationId="{2A3B7934-822A-247D-6B6C-E4AEE0358949}"/>
          </ac:spMkLst>
        </pc:spChg>
      </pc:sldChg>
      <pc:sldChg chg="addSp modSp modNotesTx">
        <pc:chgData name="Bynens, Mark [JRDBE]" userId="42cf4152-af8b-4729-a4cb-08111bbe1be8" providerId="ADAL" clId="{DA13A084-1F92-4C05-8967-0D191F4C94B5}" dt="2024-02-24T21:45:42.029" v="32"/>
        <pc:sldMkLst>
          <pc:docMk/>
          <pc:sldMk cId="188116680" sldId="2147471273"/>
        </pc:sldMkLst>
        <pc:spChg chg="add mod">
          <ac:chgData name="Bynens, Mark [JRDBE]" userId="42cf4152-af8b-4729-a4cb-08111bbe1be8" providerId="ADAL" clId="{DA13A084-1F92-4C05-8967-0D191F4C94B5}" dt="2024-02-24T21:44:14.756" v="13"/>
          <ac:spMkLst>
            <pc:docMk/>
            <pc:sldMk cId="188116680" sldId="2147471273"/>
            <ac:spMk id="3" creationId="{2CF0CAB1-8D9D-F9E1-447A-771DE1E7CE06}"/>
          </ac:spMkLst>
        </pc:spChg>
      </pc:sldChg>
      <pc:sldChg chg="addSp modSp modNotesTx">
        <pc:chgData name="Bynens, Mark [JRDBE]" userId="42cf4152-af8b-4729-a4cb-08111bbe1be8" providerId="ADAL" clId="{DA13A084-1F92-4C05-8967-0D191F4C94B5}" dt="2024-02-24T21:46:49.051" v="40"/>
        <pc:sldMkLst>
          <pc:docMk/>
          <pc:sldMk cId="461261264" sldId="2147471276"/>
        </pc:sldMkLst>
        <pc:spChg chg="add mod">
          <ac:chgData name="Bynens, Mark [JRDBE]" userId="42cf4152-af8b-4729-a4cb-08111bbe1be8" providerId="ADAL" clId="{DA13A084-1F92-4C05-8967-0D191F4C94B5}" dt="2024-02-24T21:44:25.537" v="21"/>
          <ac:spMkLst>
            <pc:docMk/>
            <pc:sldMk cId="461261264" sldId="2147471276"/>
            <ac:spMk id="2" creationId="{7FC57E34-3170-4B6A-6BB0-F23EC2AA088C}"/>
          </ac:spMkLst>
        </pc:spChg>
      </pc:sldChg>
      <pc:sldChg chg="addSp modSp modNotesTx">
        <pc:chgData name="Bynens, Mark [JRDBE]" userId="42cf4152-af8b-4729-a4cb-08111bbe1be8" providerId="ADAL" clId="{DA13A084-1F92-4C05-8967-0D191F4C94B5}" dt="2024-02-24T21:46:57.366" v="41"/>
        <pc:sldMkLst>
          <pc:docMk/>
          <pc:sldMk cId="538461458" sldId="2147471277"/>
        </pc:sldMkLst>
        <pc:spChg chg="add mod">
          <ac:chgData name="Bynens, Mark [JRDBE]" userId="42cf4152-af8b-4729-a4cb-08111bbe1be8" providerId="ADAL" clId="{DA13A084-1F92-4C05-8967-0D191F4C94B5}" dt="2024-02-24T21:44:26.287" v="22"/>
          <ac:spMkLst>
            <pc:docMk/>
            <pc:sldMk cId="538461458" sldId="2147471277"/>
            <ac:spMk id="2" creationId="{86D6E2A9-53AB-9CE4-CA9E-D0528F4A3E2D}"/>
          </ac:spMkLst>
        </pc:spChg>
      </pc:sldChg>
      <pc:sldChg chg="addSp modSp modNotesTx">
        <pc:chgData name="Bynens, Mark [JRDBE]" userId="42cf4152-af8b-4729-a4cb-08111bbe1be8" providerId="ADAL" clId="{DA13A084-1F92-4C05-8967-0D191F4C94B5}" dt="2024-02-24T21:47:04.361" v="42"/>
        <pc:sldMkLst>
          <pc:docMk/>
          <pc:sldMk cId="652088080" sldId="2147471278"/>
        </pc:sldMkLst>
        <pc:spChg chg="add mod">
          <ac:chgData name="Bynens, Mark [JRDBE]" userId="42cf4152-af8b-4729-a4cb-08111bbe1be8" providerId="ADAL" clId="{DA13A084-1F92-4C05-8967-0D191F4C94B5}" dt="2024-02-24T21:44:27.695" v="23"/>
          <ac:spMkLst>
            <pc:docMk/>
            <pc:sldMk cId="652088080" sldId="2147471278"/>
            <ac:spMk id="2" creationId="{73568027-5786-3AA0-09A5-D3CB3FBFCF69}"/>
          </ac:spMkLst>
        </pc:spChg>
      </pc:sldChg>
      <pc:sldChg chg="del">
        <pc:chgData name="Bynens, Mark [JRDBE]" userId="42cf4152-af8b-4729-a4cb-08111bbe1be8" providerId="ADAL" clId="{DA13A084-1F92-4C05-8967-0D191F4C94B5}" dt="2024-02-24T21:44:46.436" v="28" actId="47"/>
        <pc:sldMkLst>
          <pc:docMk/>
          <pc:sldMk cId="827589322" sldId="2147474897"/>
        </pc:sldMkLst>
      </pc:sldChg>
      <pc:sldChg chg="addSp delSp del mod">
        <pc:chgData name="Bynens, Mark [JRDBE]" userId="42cf4152-af8b-4729-a4cb-08111bbe1be8" providerId="ADAL" clId="{DA13A084-1F92-4C05-8967-0D191F4C94B5}" dt="2024-02-24T21:43:51.483" v="8" actId="47"/>
        <pc:sldMkLst>
          <pc:docMk/>
          <pc:sldMk cId="3179324640" sldId="2147474973"/>
        </pc:sldMkLst>
        <pc:spChg chg="add del">
          <ac:chgData name="Bynens, Mark [JRDBE]" userId="42cf4152-af8b-4729-a4cb-08111bbe1be8" providerId="ADAL" clId="{DA13A084-1F92-4C05-8967-0D191F4C94B5}" dt="2024-02-24T21:43:23.224" v="1" actId="22"/>
          <ac:spMkLst>
            <pc:docMk/>
            <pc:sldMk cId="3179324640" sldId="2147474973"/>
            <ac:spMk id="3" creationId="{0D447CC4-C7BE-FAEB-AB20-52254C219B80}"/>
          </ac:spMkLst>
        </pc:spChg>
      </pc:sldChg>
      <pc:sldChg chg="delSp modSp add mod modNotesTx">
        <pc:chgData name="Bynens, Mark [JRDBE]" userId="42cf4152-af8b-4729-a4cb-08111bbe1be8" providerId="ADAL" clId="{DA13A084-1F92-4C05-8967-0D191F4C94B5}" dt="2024-02-25T12:11:19.304" v="45" actId="6549"/>
        <pc:sldMkLst>
          <pc:docMk/>
          <pc:sldMk cId="2724587980" sldId="2147474989"/>
        </pc:sldMkLst>
        <pc:spChg chg="mod">
          <ac:chgData name="Bynens, Mark [JRDBE]" userId="42cf4152-af8b-4729-a4cb-08111bbe1be8" providerId="ADAL" clId="{DA13A084-1F92-4C05-8967-0D191F4C94B5}" dt="2024-02-24T21:43:40.335" v="5" actId="27636"/>
          <ac:spMkLst>
            <pc:docMk/>
            <pc:sldMk cId="2724587980" sldId="2147474989"/>
            <ac:spMk id="12" creationId="{A8EB95AF-8EE5-4401-B53F-56A268F3050F}"/>
          </ac:spMkLst>
        </pc:spChg>
        <pc:spChg chg="del">
          <ac:chgData name="Bynens, Mark [JRDBE]" userId="42cf4152-af8b-4729-a4cb-08111bbe1be8" providerId="ADAL" clId="{DA13A084-1F92-4C05-8967-0D191F4C94B5}" dt="2024-02-24T21:43:45.881" v="7" actId="478"/>
          <ac:spMkLst>
            <pc:docMk/>
            <pc:sldMk cId="2724587980" sldId="2147474989"/>
            <ac:spMk id="18" creationId="{D3088C96-065F-C4FB-7BC0-7B248BB983C7}"/>
          </ac:spMkLst>
        </pc:spChg>
        <pc:picChg chg="del">
          <ac:chgData name="Bynens, Mark [JRDBE]" userId="42cf4152-af8b-4729-a4cb-08111bbe1be8" providerId="ADAL" clId="{DA13A084-1F92-4C05-8967-0D191F4C94B5}" dt="2024-02-24T21:43:43.649" v="6" actId="478"/>
          <ac:picMkLst>
            <pc:docMk/>
            <pc:sldMk cId="2724587980" sldId="2147474989"/>
            <ac:picMk id="17" creationId="{C4F7B981-35A5-9CA9-6BA5-0EC6CC449D4D}"/>
          </ac:picMkLst>
        </pc:picChg>
      </pc:sldChg>
      <pc:sldChg chg="delSp modSp add mod">
        <pc:chgData name="Bynens, Mark [JRDBE]" userId="42cf4152-af8b-4729-a4cb-08111bbe1be8" providerId="ADAL" clId="{DA13A084-1F92-4C05-8967-0D191F4C94B5}" dt="2024-02-24T21:44:43.536" v="27" actId="1076"/>
        <pc:sldMkLst>
          <pc:docMk/>
          <pc:sldMk cId="1742524484" sldId="2147474990"/>
        </pc:sldMkLst>
        <pc:spChg chg="del">
          <ac:chgData name="Bynens, Mark [JRDBE]" userId="42cf4152-af8b-4729-a4cb-08111bbe1be8" providerId="ADAL" clId="{DA13A084-1F92-4C05-8967-0D191F4C94B5}" dt="2024-02-24T21:44:40.944" v="26" actId="478"/>
          <ac:spMkLst>
            <pc:docMk/>
            <pc:sldMk cId="1742524484" sldId="2147474990"/>
            <ac:spMk id="3" creationId="{346FE474-8852-CB36-CCFE-AA2268447983}"/>
          </ac:spMkLst>
        </pc:spChg>
        <pc:spChg chg="mod">
          <ac:chgData name="Bynens, Mark [JRDBE]" userId="42cf4152-af8b-4729-a4cb-08111bbe1be8" providerId="ADAL" clId="{DA13A084-1F92-4C05-8967-0D191F4C94B5}" dt="2024-02-24T21:44:43.536" v="27" actId="1076"/>
          <ac:spMkLst>
            <pc:docMk/>
            <pc:sldMk cId="1742524484" sldId="2147474990"/>
            <ac:spMk id="12" creationId="{A8EB95AF-8EE5-4401-B53F-56A268F3050F}"/>
          </ac:spMkLst>
        </pc:spChg>
        <pc:picChg chg="del">
          <ac:chgData name="Bynens, Mark [JRDBE]" userId="42cf4152-af8b-4729-a4cb-08111bbe1be8" providerId="ADAL" clId="{DA13A084-1F92-4C05-8967-0D191F4C94B5}" dt="2024-02-24T21:44:39.456" v="25" actId="478"/>
          <ac:picMkLst>
            <pc:docMk/>
            <pc:sldMk cId="1742524484" sldId="2147474990"/>
            <ac:picMk id="17" creationId="{C4F7B981-35A5-9CA9-6BA5-0EC6CC449D4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4CA142-80E1-DBC9-132F-B55CC2769B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Johnson Text" pitchFamily="2" charset="77"/>
            </a:endParaRPr>
          </a:p>
        </p:txBody>
      </p:sp>
      <p:sp>
        <p:nvSpPr>
          <p:cNvPr id="3" name="Date Placeholder 2">
            <a:extLst>
              <a:ext uri="{FF2B5EF4-FFF2-40B4-BE49-F238E27FC236}">
                <a16:creationId xmlns:a16="http://schemas.microsoft.com/office/drawing/2014/main" id="{E76F650F-7632-8387-E4E9-B68A9D70A8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37F42B-4C86-0A43-8FA1-0E0D1126CEC8}" type="datetimeFigureOut">
              <a:rPr lang="en-US" smtClean="0">
                <a:latin typeface="Johnson Text" pitchFamily="2" charset="77"/>
              </a:rPr>
              <a:t>8/13/2024</a:t>
            </a:fld>
            <a:endParaRPr lang="en-US" dirty="0">
              <a:latin typeface="Johnson Text" pitchFamily="2" charset="77"/>
            </a:endParaRPr>
          </a:p>
        </p:txBody>
      </p:sp>
      <p:sp>
        <p:nvSpPr>
          <p:cNvPr id="4" name="Footer Placeholder 3">
            <a:extLst>
              <a:ext uri="{FF2B5EF4-FFF2-40B4-BE49-F238E27FC236}">
                <a16:creationId xmlns:a16="http://schemas.microsoft.com/office/drawing/2014/main" id="{BFAE71B6-78D8-3974-183F-3432B48F0B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Johnson Text" pitchFamily="2" charset="77"/>
            </a:endParaRPr>
          </a:p>
        </p:txBody>
      </p:sp>
      <p:sp>
        <p:nvSpPr>
          <p:cNvPr id="5" name="Slide Number Placeholder 4">
            <a:extLst>
              <a:ext uri="{FF2B5EF4-FFF2-40B4-BE49-F238E27FC236}">
                <a16:creationId xmlns:a16="http://schemas.microsoft.com/office/drawing/2014/main" id="{BEAC92B9-671F-2293-E390-E1A8F50313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11A9B5-35A3-E649-8148-DE3199393FDC}" type="slidenum">
              <a:rPr lang="en-US" smtClean="0">
                <a:latin typeface="Johnson Text" pitchFamily="2" charset="77"/>
              </a:rPr>
              <a:t>‹#›</a:t>
            </a:fld>
            <a:endParaRPr lang="en-US" dirty="0">
              <a:latin typeface="Johnson Text" pitchFamily="2" charset="77"/>
            </a:endParaRPr>
          </a:p>
        </p:txBody>
      </p:sp>
    </p:spTree>
    <p:extLst>
      <p:ext uri="{BB962C8B-B14F-4D97-AF65-F5344CB8AC3E}">
        <p14:creationId xmlns:p14="http://schemas.microsoft.com/office/powerpoint/2010/main" val="382213531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Johnson Display" pitchFamily="2"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Johnson Display" pitchFamily="2" charset="77"/>
              </a:defRPr>
            </a:lvl1pPr>
          </a:lstStyle>
          <a:p>
            <a:fld id="{BA4529F8-1B9C-C04B-A698-DC6C48C547B6}" type="datetimeFigureOut">
              <a:rPr lang="en-US" smtClean="0"/>
              <a:pPr/>
              <a:t>8/13/2024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Johnson Display" pitchFamily="2"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Johnson Display" pitchFamily="2" charset="77"/>
              </a:defRPr>
            </a:lvl1pPr>
          </a:lstStyle>
          <a:p>
            <a:fld id="{08B18E93-EE38-CB4F-AFC1-65CB91DBAD44}" type="slidenum">
              <a:rPr lang="en-US" smtClean="0"/>
              <a:pPr/>
              <a:t>‹#›</a:t>
            </a:fld>
            <a:endParaRPr lang="en-US" dirty="0"/>
          </a:p>
        </p:txBody>
      </p:sp>
    </p:spTree>
    <p:extLst>
      <p:ext uri="{BB962C8B-B14F-4D97-AF65-F5344CB8AC3E}">
        <p14:creationId xmlns:p14="http://schemas.microsoft.com/office/powerpoint/2010/main" val="104157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Johnson Display" pitchFamily="2" charset="77"/>
        <a:ea typeface="+mn-ea"/>
        <a:cs typeface="+mn-cs"/>
      </a:defRPr>
    </a:lvl1pPr>
    <a:lvl2pPr marL="457200" algn="l" defTabSz="914400" rtl="0" eaLnBrk="1" latinLnBrk="0" hangingPunct="1">
      <a:defRPr sz="1200" b="0" i="0" kern="1200">
        <a:solidFill>
          <a:schemeClr val="tx1"/>
        </a:solidFill>
        <a:latin typeface="Johnson Display" pitchFamily="2" charset="77"/>
        <a:ea typeface="+mn-ea"/>
        <a:cs typeface="+mn-cs"/>
      </a:defRPr>
    </a:lvl2pPr>
    <a:lvl3pPr marL="914400" algn="l" defTabSz="914400" rtl="0" eaLnBrk="1" latinLnBrk="0" hangingPunct="1">
      <a:defRPr sz="1200" b="0" i="0" kern="1200">
        <a:solidFill>
          <a:schemeClr val="tx1"/>
        </a:solidFill>
        <a:latin typeface="Johnson Display" pitchFamily="2" charset="77"/>
        <a:ea typeface="+mn-ea"/>
        <a:cs typeface="+mn-cs"/>
      </a:defRPr>
    </a:lvl3pPr>
    <a:lvl4pPr marL="1371600" algn="l" defTabSz="914400" rtl="0" eaLnBrk="1" latinLnBrk="0" hangingPunct="1">
      <a:defRPr sz="1200" b="0" i="0" kern="1200">
        <a:solidFill>
          <a:schemeClr val="tx1"/>
        </a:solidFill>
        <a:latin typeface="Johnson Display" pitchFamily="2" charset="77"/>
        <a:ea typeface="+mn-ea"/>
        <a:cs typeface="+mn-cs"/>
      </a:defRPr>
    </a:lvl4pPr>
    <a:lvl5pPr marL="1828800" algn="l" defTabSz="914400" rtl="0" eaLnBrk="1" latinLnBrk="0" hangingPunct="1">
      <a:defRPr sz="1200" b="0" i="0" kern="1200">
        <a:solidFill>
          <a:schemeClr val="tx1"/>
        </a:solidFill>
        <a:latin typeface="Johnson Display"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"Hi there! If you're here for 'Change Management 101,' you're in the right place. If you're here for 'How to Win the Lottery,’ good, it’s the same thing. </a:t>
            </a:r>
            <a:endParaRPr lang="nl-B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nl-BE" dirty="0"/>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1</a:t>
            </a:fld>
            <a:endParaRPr lang="en-US" dirty="0"/>
          </a:p>
        </p:txBody>
      </p:sp>
    </p:spTree>
    <p:extLst>
      <p:ext uri="{BB962C8B-B14F-4D97-AF65-F5344CB8AC3E}">
        <p14:creationId xmlns:p14="http://schemas.microsoft.com/office/powerpoint/2010/main" val="604513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Next step is identifing </a:t>
            </a:r>
            <a:r>
              <a:rPr lang="en-US" sz="1200" dirty="0">
                <a:solidFill>
                  <a:srgbClr val="000000"/>
                </a:solidFill>
                <a:effectLst/>
                <a:latin typeface="Arial" panose="020B0604020202020204" pitchFamily="34" charset="0"/>
                <a:ea typeface="Arial" panose="020B0604020202020204" pitchFamily="34" charset="0"/>
              </a:rPr>
              <a:t>all individuals, groups, or entities who will be affected by, can influence, or have an interest in the proposed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indent="-1270">
              <a:spcBef>
                <a:spcPts val="1200"/>
              </a:spcBef>
              <a:spcAft>
                <a:spcPts val="0"/>
              </a:spcAft>
            </a:pPr>
            <a:r>
              <a:rPr lang="en-US" sz="2000" dirty="0">
                <a:solidFill>
                  <a:srgbClr val="000000"/>
                </a:solidFill>
                <a:latin typeface="Arial" panose="020B0604020202020204" pitchFamily="34" charset="0"/>
                <a:ea typeface="Arial" panose="020B0604020202020204" pitchFamily="34" charset="0"/>
              </a:rPr>
              <a:t>D</a:t>
            </a:r>
            <a:r>
              <a:rPr lang="en-US" sz="2000" dirty="0">
                <a:solidFill>
                  <a:srgbClr val="000000"/>
                </a:solidFill>
                <a:effectLst/>
                <a:latin typeface="Arial" panose="020B0604020202020204" pitchFamily="34" charset="0"/>
                <a:ea typeface="Arial" panose="020B0604020202020204" pitchFamily="34" charset="0"/>
              </a:rPr>
              <a:t>ivide the key stakeholders up into groups according to their relationship to the change. </a:t>
            </a:r>
          </a:p>
          <a:p>
            <a:pPr indent="-1270">
              <a:spcBef>
                <a:spcPts val="1200"/>
              </a:spcBef>
              <a:spcAft>
                <a:spcPts val="0"/>
              </a:spcAft>
            </a:pPr>
            <a:r>
              <a:rPr lang="en-US" sz="2000" dirty="0">
                <a:solidFill>
                  <a:srgbClr val="000000"/>
                </a:solidFill>
                <a:effectLst/>
                <a:latin typeface="Arial" panose="020B0604020202020204" pitchFamily="34" charset="0"/>
                <a:ea typeface="Arial" panose="020B0604020202020204" pitchFamily="34" charset="0"/>
              </a:rPr>
              <a:t>The four key stakeholder groups in any change are:</a:t>
            </a:r>
          </a:p>
          <a:p>
            <a:pPr marL="914400" lvl="2" indent="-457200">
              <a:buFont typeface="+mj-lt"/>
              <a:buAutoNum type="arabicPeriod"/>
            </a:pPr>
            <a:r>
              <a:rPr lang="en-US" sz="2000" dirty="0">
                <a:solidFill>
                  <a:srgbClr val="000000"/>
                </a:solidFill>
                <a:effectLst/>
                <a:latin typeface="Arial" panose="020B0604020202020204" pitchFamily="34" charset="0"/>
                <a:ea typeface="Arial" panose="020B0604020202020204" pitchFamily="34" charset="0"/>
              </a:rPr>
              <a:t>The change initiators ‘above’ the change</a:t>
            </a:r>
            <a:endParaRPr lang="nl-BE" sz="2000" dirty="0">
              <a:effectLst/>
              <a:latin typeface="Times New Roman" panose="02020603050405020304" pitchFamily="18" charset="0"/>
              <a:ea typeface="Times New Roman" panose="02020603050405020304" pitchFamily="18" charset="0"/>
            </a:endParaRPr>
          </a:p>
          <a:p>
            <a:pPr marL="914400" lvl="2" indent="-457200">
              <a:buFont typeface="+mj-lt"/>
              <a:buAutoNum type="arabicPeriod"/>
            </a:pPr>
            <a:r>
              <a:rPr lang="en-US" sz="2000" dirty="0">
                <a:solidFill>
                  <a:srgbClr val="000000"/>
                </a:solidFill>
                <a:effectLst/>
                <a:latin typeface="Arial" panose="020B0604020202020204" pitchFamily="34" charset="0"/>
                <a:ea typeface="Arial" panose="020B0604020202020204" pitchFamily="34" charset="0"/>
              </a:rPr>
              <a:t>The change partners ‘on’ the change </a:t>
            </a:r>
            <a:endParaRPr lang="nl-BE" sz="2000" dirty="0">
              <a:effectLst/>
              <a:latin typeface="Times New Roman" panose="02020603050405020304" pitchFamily="18" charset="0"/>
              <a:ea typeface="Times New Roman" panose="02020603050405020304" pitchFamily="18" charset="0"/>
            </a:endParaRPr>
          </a:p>
          <a:p>
            <a:pPr marL="914400" lvl="2" indent="-457200">
              <a:buFont typeface="+mj-lt"/>
              <a:buAutoNum type="arabicPeriod"/>
            </a:pPr>
            <a:r>
              <a:rPr lang="en-US" sz="2000" dirty="0">
                <a:solidFill>
                  <a:srgbClr val="000000"/>
                </a:solidFill>
                <a:effectLst/>
                <a:latin typeface="Arial" panose="020B0604020202020204" pitchFamily="34" charset="0"/>
                <a:ea typeface="Arial" panose="020B0604020202020204" pitchFamily="34" charset="0"/>
              </a:rPr>
              <a:t>The change recipients ‘in’ the change (journey) </a:t>
            </a:r>
            <a:endParaRPr lang="nl-BE" sz="2000" dirty="0">
              <a:effectLst/>
              <a:latin typeface="Times New Roman" panose="02020603050405020304" pitchFamily="18" charset="0"/>
              <a:ea typeface="Times New Roman" panose="02020603050405020304" pitchFamily="18" charset="0"/>
            </a:endParaRPr>
          </a:p>
          <a:p>
            <a:pPr marL="914400" lvl="2" indent="-457200">
              <a:buFont typeface="+mj-lt"/>
              <a:buAutoNum type="arabicPeriod"/>
            </a:pPr>
            <a:r>
              <a:rPr lang="en-US" sz="2000" dirty="0">
                <a:solidFill>
                  <a:srgbClr val="000000"/>
                </a:solidFill>
                <a:effectLst/>
                <a:latin typeface="Arial" panose="020B0604020202020204" pitchFamily="34" charset="0"/>
                <a:ea typeface="Arial" panose="020B0604020202020204" pitchFamily="34" charset="0"/>
              </a:rPr>
              <a:t>The interested onlookers ‘around’ the change</a:t>
            </a:r>
            <a:endParaRPr lang="nl-BE" sz="2000" dirty="0">
              <a:effectLst/>
              <a:latin typeface="Times New Roman" panose="02020603050405020304" pitchFamily="18" charset="0"/>
              <a:ea typeface="Times New Roman" panose="02020603050405020304" pitchFamily="18" charset="0"/>
            </a:endParaRPr>
          </a:p>
          <a:p>
            <a:endParaRPr lang="nl-BE" dirty="0"/>
          </a:p>
          <a:p>
            <a:r>
              <a:rPr lang="nl-BE" dirty="0"/>
              <a:t>Identifying stakeholders is an ongoing process: you might have to make more subdivisions over time. </a:t>
            </a:r>
          </a:p>
          <a:p>
            <a:r>
              <a:rPr lang="nl-BE" dirty="0"/>
              <a:t>Example for change recipients is to divide the group of statisticians further into who knows already how to use R and who doesn’t? </a:t>
            </a:r>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10</a:t>
            </a:fld>
            <a:endParaRPr lang="en-US" dirty="0"/>
          </a:p>
        </p:txBody>
      </p:sp>
    </p:spTree>
    <p:extLst>
      <p:ext uri="{BB962C8B-B14F-4D97-AF65-F5344CB8AC3E}">
        <p14:creationId xmlns:p14="http://schemas.microsoft.com/office/powerpoint/2010/main" val="2578501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Arial" panose="020B0604020202020204" pitchFamily="34" charset="0"/>
                <a:ea typeface="Arial" panose="020B0604020202020204" pitchFamily="34" charset="0"/>
              </a:rPr>
              <a:t>The 3</a:t>
            </a:r>
            <a:r>
              <a:rPr lang="en-US" sz="1200" baseline="30000" dirty="0">
                <a:solidFill>
                  <a:srgbClr val="000000"/>
                </a:solidFill>
                <a:effectLst/>
                <a:latin typeface="Arial" panose="020B0604020202020204" pitchFamily="34" charset="0"/>
                <a:ea typeface="Arial" panose="020B0604020202020204" pitchFamily="34" charset="0"/>
              </a:rPr>
              <a:t>rd</a:t>
            </a:r>
            <a:r>
              <a:rPr lang="en-US" sz="1200" dirty="0">
                <a:solidFill>
                  <a:srgbClr val="000000"/>
                </a:solidFill>
                <a:effectLst/>
                <a:latin typeface="Arial" panose="020B0604020202020204" pitchFamily="34" charset="0"/>
                <a:ea typeface="Arial" panose="020B0604020202020204" pitchFamily="34" charset="0"/>
              </a:rPr>
              <a:t> step in planning for change is assessing the impact of change. It’s not about producing widgets or features or checking off tasks. It's about achieving the desired results.</a:t>
            </a:r>
          </a:p>
          <a:p>
            <a:r>
              <a:rPr lang="en-US" sz="1200" dirty="0">
                <a:solidFill>
                  <a:srgbClr val="000000"/>
                </a:solidFill>
                <a:effectLst/>
                <a:latin typeface="Arial" panose="020B0604020202020204" pitchFamily="34" charset="0"/>
                <a:ea typeface="Arial" panose="020B0604020202020204" pitchFamily="34" charset="0"/>
              </a:rPr>
              <a:t>It’s about behavioral change, it’s about outcomes. </a:t>
            </a:r>
            <a:r>
              <a:rPr lang="nl-BE" dirty="0"/>
              <a:t>Pain to gain looks at it more from an emotional perspective rather then a technical one: what am I gaining here? </a:t>
            </a:r>
          </a:p>
          <a:p>
            <a:r>
              <a:rPr lang="en-US" sz="1200" dirty="0">
                <a:solidFill>
                  <a:srgbClr val="000000"/>
                </a:solidFill>
                <a:effectLst/>
                <a:latin typeface="Arial" panose="020B0604020202020204" pitchFamily="34" charset="0"/>
                <a:ea typeface="Arial" panose="020B0604020202020204" pitchFamily="34" charset="0"/>
              </a:rPr>
              <a:t>At its heart we need to answer, 'what's in it for me' (WIIFM) uniquely for each stakeholder. </a:t>
            </a:r>
          </a:p>
          <a:p>
            <a:r>
              <a:rPr lang="en-US" b="1" dirty="0"/>
              <a:t>Example:</a:t>
            </a:r>
            <a:r>
              <a:rPr lang="en-US" dirty="0"/>
              <a:t> Using R, a statistician can access a wider range of advanced statistical packages and libraries not available in SAS. Giving him </a:t>
            </a:r>
            <a:r>
              <a:rPr lang="nl-BE" dirty="0"/>
              <a:t>Access to Cutting-Edge Methods. </a:t>
            </a:r>
            <a:r>
              <a:rPr lang="en-US" dirty="0"/>
              <a:t>From the statistician's perspective, the transition to R becomes more appealing and relevant to their professional goals and daily work.</a:t>
            </a:r>
            <a:endParaRPr lang="en-US" sz="1200" dirty="0">
              <a:solidFill>
                <a:srgbClr val="000000"/>
              </a:solidFill>
              <a:effectLst/>
              <a:latin typeface="Arial" panose="020B0604020202020204" pitchFamily="34" charset="0"/>
              <a:ea typeface="Arial" panose="020B0604020202020204" pitchFamily="34" charset="0"/>
            </a:endParaRPr>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11</a:t>
            </a:fld>
            <a:endParaRPr lang="en-US" dirty="0"/>
          </a:p>
        </p:txBody>
      </p:sp>
    </p:spTree>
    <p:extLst>
      <p:ext uri="{BB962C8B-B14F-4D97-AF65-F5344CB8AC3E}">
        <p14:creationId xmlns:p14="http://schemas.microsoft.com/office/powerpoint/2010/main" val="3258296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buFont typeface="+mj-lt"/>
              <a:buNone/>
            </a:pPr>
            <a:r>
              <a:rPr lang="en-US" sz="1200" dirty="0">
                <a:solidFill>
                  <a:srgbClr val="000000"/>
                </a:solidFill>
                <a:effectLst/>
                <a:latin typeface="Arial" panose="020B0604020202020204" pitchFamily="34" charset="0"/>
                <a:ea typeface="Arial" panose="020B0604020202020204" pitchFamily="34" charset="0"/>
              </a:rPr>
              <a:t>The 4th step: developing strategies for managing resistance.  </a:t>
            </a:r>
          </a:p>
          <a:p>
            <a:pPr algn="l" fontAlgn="auto">
              <a:buFont typeface="+mj-lt"/>
              <a:buNone/>
            </a:pPr>
            <a:r>
              <a:rPr lang="en-US" dirty="0"/>
              <a:t>When people say “We have always done it this way and it works just fine" they are often expressing a variety of underlying sentiments and perceptions: </a:t>
            </a:r>
            <a:endParaRPr lang="en-US" sz="1200" dirty="0">
              <a:solidFill>
                <a:srgbClr val="000000"/>
              </a:solidFill>
              <a:effectLst/>
              <a:latin typeface="Arial" panose="020B0604020202020204" pitchFamily="34" charset="0"/>
              <a:ea typeface="Arial" panose="020B0604020202020204" pitchFamily="34" charset="0"/>
            </a:endParaRPr>
          </a:p>
          <a:p>
            <a:pPr lvl="1" algn="l" fontAlgn="auto">
              <a:buFont typeface="+mj-lt"/>
              <a:buAutoNum type="arabicPeriod"/>
            </a:pPr>
            <a:r>
              <a:rPr lang="en-US" b="0" i="0" dirty="0">
                <a:effectLst/>
                <a:latin typeface="Arial" panose="020B0604020202020204" pitchFamily="34" charset="0"/>
              </a:rPr>
              <a:t>They have a sense of loss of control. </a:t>
            </a:r>
          </a:p>
          <a:p>
            <a:pPr lvl="1" algn="l" fontAlgn="auto">
              <a:buFont typeface="+mj-lt"/>
              <a:buAutoNum type="arabicPeriod"/>
            </a:pPr>
            <a:r>
              <a:rPr lang="en-US" b="0" i="0" dirty="0">
                <a:effectLst/>
                <a:latin typeface="Arial" panose="020B0604020202020204" pitchFamily="34" charset="0"/>
              </a:rPr>
              <a:t>Uncertainty </a:t>
            </a:r>
          </a:p>
          <a:p>
            <a:pPr lvl="1" algn="l" fontAlgn="auto">
              <a:buFont typeface="+mj-lt"/>
              <a:buAutoNum type="arabicPeriod"/>
            </a:pPr>
            <a:r>
              <a:rPr lang="en-US" b="0" i="0" dirty="0">
                <a:effectLst/>
                <a:latin typeface="Arial" panose="020B0604020202020204" pitchFamily="34" charset="0"/>
              </a:rPr>
              <a:t>Fear of failure. </a:t>
            </a:r>
          </a:p>
          <a:p>
            <a:pPr lvl="1" algn="l" fontAlgn="auto">
              <a:buFont typeface="+mj-lt"/>
              <a:buAutoNum type="arabicPeriod"/>
            </a:pPr>
            <a:r>
              <a:rPr lang="en-US" b="0" i="0" dirty="0">
                <a:effectLst/>
                <a:latin typeface="Arial" panose="020B0604020202020204" pitchFamily="34" charset="0"/>
              </a:rPr>
              <a:t>Doubts that it will work, perhaps due to past failures. </a:t>
            </a:r>
          </a:p>
          <a:p>
            <a:pPr lvl="1" algn="l" fontAlgn="auto">
              <a:buFont typeface="+mj-lt"/>
              <a:buAutoNum type="arabicPeriod"/>
            </a:pPr>
            <a:r>
              <a:rPr lang="en-US" b="0" i="0" dirty="0">
                <a:effectLst/>
                <a:latin typeface="Arial" panose="020B0604020202020204" pitchFamily="34" charset="0"/>
              </a:rPr>
              <a:t>They don’t see a problem with the current process. </a:t>
            </a:r>
          </a:p>
          <a:p>
            <a:pPr lvl="1" algn="l" fontAlgn="auto">
              <a:buFont typeface="+mj-lt"/>
              <a:buAutoNum type="arabicPeriod"/>
            </a:pPr>
            <a:r>
              <a:rPr lang="en-US" b="0" i="0" dirty="0">
                <a:effectLst/>
                <a:latin typeface="Arial" panose="020B0604020202020204" pitchFamily="34" charset="0"/>
              </a:rPr>
              <a:t>Low trust that the change will be managed effectively.</a:t>
            </a:r>
            <a:endParaRPr lang="en-US" sz="2000" dirty="0">
              <a:solidFill>
                <a:srgbClr val="000000"/>
              </a:solidFill>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dirty="0">
                <a:effectLst/>
                <a:latin typeface="Arial" panose="020B0604020202020204" pitchFamily="34" charset="0"/>
              </a:rPr>
              <a:t>People resist to change for many reasons and a</a:t>
            </a:r>
            <a:r>
              <a:rPr lang="en-US" sz="2000" dirty="0">
                <a:solidFill>
                  <a:srgbClr val="000000"/>
                </a:solidFill>
                <a:effectLst/>
                <a:latin typeface="Arial" panose="020B0604020202020204" pitchFamily="34" charset="0"/>
                <a:ea typeface="Arial" panose="020B0604020202020204" pitchFamily="34" charset="0"/>
              </a:rPr>
              <a:t>ddressing this resistance is crucial, as unaddressed concerns can stagnate or even derail the implementation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0000"/>
                </a:solidFill>
                <a:effectLst/>
                <a:latin typeface="Arial" panose="020B0604020202020204" pitchFamily="34" charset="0"/>
                <a:ea typeface="Arial" panose="020B0604020202020204" pitchFamily="34" charset="0"/>
              </a:rPr>
              <a:t>Some examples that can help with resistance are:</a:t>
            </a:r>
          </a:p>
          <a:p>
            <a:pPr marL="457200" indent="-457200">
              <a:buFont typeface="Arial" panose="020B0604020202020204" pitchFamily="34" charset="0"/>
              <a:buChar char="•"/>
            </a:pPr>
            <a:r>
              <a:rPr lang="en-US" sz="3200" dirty="0"/>
              <a:t>Put a support Team or SME in place</a:t>
            </a:r>
          </a:p>
          <a:p>
            <a:pPr marL="457200" indent="-457200">
              <a:buFont typeface="Arial" panose="020B0604020202020204" pitchFamily="34" charset="0"/>
              <a:buChar char="•"/>
            </a:pPr>
            <a:r>
              <a:rPr lang="en-US" sz="3200" dirty="0"/>
              <a:t>Let folks experience the change via Pilot Projects and a Gradual Transition</a:t>
            </a:r>
          </a:p>
          <a:p>
            <a:pPr marL="457200" indent="-457200">
              <a:buFont typeface="Arial" panose="020B0604020202020204" pitchFamily="34" charset="0"/>
              <a:buChar char="•"/>
            </a:pPr>
            <a:r>
              <a:rPr lang="en-US" sz="3200" dirty="0">
                <a:solidFill>
                  <a:srgbClr val="000000"/>
                </a:solidFill>
                <a:effectLst/>
                <a:latin typeface="Arial" panose="020B0604020202020204" pitchFamily="34" charset="0"/>
                <a:ea typeface="Arial" panose="020B0604020202020204" pitchFamily="34" charset="0"/>
              </a:rPr>
              <a:t>Put an escalation process in place as some concerns are to be listened to and exceptions might need to be granted. </a:t>
            </a:r>
            <a:endParaRPr lang="en-US" sz="2000" dirty="0">
              <a:solidFill>
                <a:srgbClr val="000000"/>
              </a:solidFill>
              <a:effectLst/>
              <a:latin typeface="Arial" panose="020B0604020202020204" pitchFamily="34" charset="0"/>
              <a:ea typeface="Arial" panose="020B0604020202020204" pitchFamily="34" charset="0"/>
            </a:endParaRPr>
          </a:p>
          <a:p>
            <a:r>
              <a:rPr lang="en-US" sz="3200" dirty="0"/>
              <a:t>These strategies can help address concerns, build competence, and create a more receptive environment for the change.</a:t>
            </a:r>
            <a:endParaRPr lang="en-US" sz="2000" dirty="0">
              <a:solidFill>
                <a:srgbClr val="000000"/>
              </a:solidFill>
              <a:effectLst/>
              <a:latin typeface="Arial" panose="020B0604020202020204" pitchFamily="34" charset="0"/>
              <a:ea typeface="Arial" panose="020B0604020202020204" pitchFamily="34" charset="0"/>
            </a:endParaRPr>
          </a:p>
          <a:p>
            <a:endParaRPr lang="en-US" sz="2000" dirty="0">
              <a:solidFill>
                <a:srgbClr val="000000"/>
              </a:solidFill>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08B18E93-EE38-CB4F-AFC1-65CB91DBAD44}" type="slidenum">
              <a:rPr lang="en-US" smtClean="0"/>
              <a:pPr/>
              <a:t>12</a:t>
            </a:fld>
            <a:endParaRPr lang="en-US" dirty="0"/>
          </a:p>
        </p:txBody>
      </p:sp>
    </p:spTree>
    <p:extLst>
      <p:ext uri="{BB962C8B-B14F-4D97-AF65-F5344CB8AC3E}">
        <p14:creationId xmlns:p14="http://schemas.microsoft.com/office/powerpoint/2010/main" val="1088892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b="1" i="0" dirty="0">
                <a:solidFill>
                  <a:srgbClr val="5F6368"/>
                </a:solidFill>
                <a:effectLst/>
                <a:highlight>
                  <a:srgbClr val="FFFFFF"/>
                </a:highlight>
                <a:latin typeface="Arial" panose="020B0604020202020204" pitchFamily="34" charset="0"/>
              </a:rPr>
              <a:t>Before we go the last step of planning, I would like to debunk the myth that education (with training and information) will change behavior. Where c</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ommon sense leads us astray</a:t>
            </a:r>
            <a:r>
              <a:rPr lang="nl-BE" sz="1800" kern="100" dirty="0">
                <a:effectLst/>
                <a:latin typeface="Aptos" panose="020B0004020202020204" pitchFamily="34" charset="0"/>
                <a:ea typeface="Times New Roman" panose="02020603050405020304" pitchFamily="18" charset="0"/>
                <a:cs typeface="Times New Roman" panose="02020603050405020304" pitchFamily="18" charset="0"/>
              </a:rPr>
              <a:t>. W</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e think</a:t>
            </a:r>
            <a:r>
              <a:rPr lang="nl-BE" sz="1800" kern="100" dirty="0">
                <a:effectLst/>
                <a:latin typeface="Aptos" panose="020B0004020202020204" pitchFamily="34" charset="0"/>
                <a:ea typeface="Times New Roman" panose="02020603050405020304" pitchFamily="18" charset="0"/>
                <a:cs typeface="Times New Roman" panose="02020603050405020304" pitchFamily="18" charset="0"/>
              </a:rPr>
              <a:t>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if we're going to change people's behavior, they just need education. If we just give them some information, then they'll change their behavior. Nope. </a:t>
            </a:r>
            <a:r>
              <a:rPr lang="en-US" b="1" i="0" dirty="0">
                <a:solidFill>
                  <a:srgbClr val="5F6368"/>
                </a:solidFill>
                <a:effectLst/>
                <a:highlight>
                  <a:srgbClr val="FFFFFF"/>
                </a:highlight>
                <a:latin typeface="Arial" panose="020B0604020202020204" pitchFamily="34" charset="0"/>
              </a:rPr>
              <a:t>The actions and opinions of others</a:t>
            </a:r>
            <a:r>
              <a:rPr lang="en-US" b="0" i="0" dirty="0">
                <a:solidFill>
                  <a:srgbClr val="4D5156"/>
                </a:solidFill>
                <a:effectLst/>
                <a:highlight>
                  <a:srgbClr val="FFFFFF"/>
                </a:highlight>
                <a:latin typeface="Arial" panose="020B0604020202020204" pitchFamily="34" charset="0"/>
              </a:rPr>
              <a:t>, called social norms, influence our own behavior to the greatest extent. </a:t>
            </a:r>
            <a:r>
              <a:rPr lang="en-US" sz="2800" dirty="0"/>
              <a:t>Street musicians know this trick: they put coins and money in their cases to encourage donations. However just putting money in their case isn’t enough. The real key is having a friend drop a dollar in every five minutes. </a:t>
            </a:r>
            <a:r>
              <a:rPr lang="en-US" sz="1800" kern="0" dirty="0">
                <a:effectLst/>
                <a:latin typeface="Roboto" panose="02000000000000000000" pitchFamily="2" charset="0"/>
                <a:ea typeface="Times New Roman" panose="02020603050405020304" pitchFamily="18" charset="0"/>
                <a:cs typeface="Times New Roman" panose="02020603050405020304" pitchFamily="18" charset="0"/>
              </a:rPr>
              <a:t>The number one predictor of giving money to a street musician is walking past the musician directly behind someone who did contribute.</a:t>
            </a:r>
            <a:endParaRPr lang="nl-BE"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0" dirty="0">
                <a:effectLst/>
                <a:latin typeface="Roboto" panose="02000000000000000000" pitchFamily="2" charset="0"/>
                <a:ea typeface="Aptos" panose="020B0004020202020204" pitchFamily="34" charset="0"/>
                <a:cs typeface="Times New Roman" panose="02020603050405020304" pitchFamily="18" charset="0"/>
              </a:rPr>
              <a:t>An example in the case of transition from SAS to R is a</a:t>
            </a:r>
            <a:r>
              <a:rPr lang="en-US" sz="2800" dirty="0"/>
              <a:t> senior programmer who starts using R and shares his/her positive experiences and successes with the team.</a:t>
            </a:r>
            <a:endParaRPr lang="en-US" sz="1800" kern="0" dirty="0">
              <a:effectLst/>
              <a:latin typeface="Roboto" panose="02000000000000000000" pitchFamily="2" charset="0"/>
              <a:cs typeface="Times New Roman" panose="02020603050405020304" pitchFamily="18" charset="0"/>
            </a:endParaRPr>
          </a:p>
          <a:p>
            <a:pPr marL="0" indent="0">
              <a:lnSpc>
                <a:spcPct val="107000"/>
              </a:lnSpc>
              <a:spcAft>
                <a:spcPts val="800"/>
              </a:spcAft>
              <a:buFontTx/>
              <a:buNone/>
            </a:pPr>
            <a:r>
              <a:rPr lang="en-US" sz="1800" b="1" i="0" dirty="0">
                <a:solidFill>
                  <a:srgbClr val="5F6368"/>
                </a:solidFill>
                <a:effectLst/>
                <a:highlight>
                  <a:srgbClr val="FFFFFF"/>
                </a:highlight>
                <a:latin typeface="Arial" panose="020B0604020202020204" pitchFamily="34" charset="0"/>
              </a:rPr>
              <a:t>So, the actions and opinions of others</a:t>
            </a:r>
            <a:r>
              <a:rPr lang="en-US" sz="1800" b="0" i="0" dirty="0">
                <a:solidFill>
                  <a:srgbClr val="4D5156"/>
                </a:solidFill>
                <a:effectLst/>
                <a:highlight>
                  <a:srgbClr val="FFFFFF"/>
                </a:highlight>
                <a:latin typeface="Arial" panose="020B0604020202020204" pitchFamily="34" charset="0"/>
              </a:rPr>
              <a:t>, called social norms, influence our own behavior to the greatest extent.</a:t>
            </a:r>
            <a:endParaRPr lang="nl-BE"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8B18E93-EE38-CB4F-AFC1-65CB91DBAD44}" type="slidenum">
              <a:rPr lang="en-US" smtClean="0"/>
              <a:pPr/>
              <a:t>13</a:t>
            </a:fld>
            <a:endParaRPr lang="en-US" dirty="0"/>
          </a:p>
        </p:txBody>
      </p:sp>
    </p:spTree>
    <p:extLst>
      <p:ext uri="{BB962C8B-B14F-4D97-AF65-F5344CB8AC3E}">
        <p14:creationId xmlns:p14="http://schemas.microsoft.com/office/powerpoint/2010/main" val="3268203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The 5th at last step of planning for change is creating a timeline for implementation which answers the question When? around the change: including key milestones and tasks essential for the successfull </a:t>
            </a:r>
            <a:r>
              <a:rPr lang="en-US" sz="1200" dirty="0">
                <a:solidFill>
                  <a:srgbClr val="000000"/>
                </a:solidFill>
                <a:effectLst/>
                <a:latin typeface="Arial" panose="020B0604020202020204" pitchFamily="34" charset="0"/>
                <a:ea typeface="Arial" panose="020B0604020202020204" pitchFamily="34" charset="0"/>
              </a:rPr>
              <a:t>realization of the desired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rial" panose="020B0604020202020204" pitchFamily="34" charset="0"/>
                <a:ea typeface="Arial" panose="020B0604020202020204" pitchFamily="34" charset="0"/>
              </a:rPr>
              <a:t>It provides a clear structure, ensuring that all stakeholders understand their roles, responsibilities, and the behavioral expectations placed upon them at various stages of the transformation. </a:t>
            </a:r>
            <a:endParaRPr lang="nl-BE" sz="12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14</a:t>
            </a:fld>
            <a:endParaRPr lang="en-US" dirty="0"/>
          </a:p>
        </p:txBody>
      </p:sp>
    </p:spTree>
    <p:extLst>
      <p:ext uri="{BB962C8B-B14F-4D97-AF65-F5344CB8AC3E}">
        <p14:creationId xmlns:p14="http://schemas.microsoft.com/office/powerpoint/2010/main" val="3847684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15</a:t>
            </a:fld>
            <a:endParaRPr lang="en-US" dirty="0"/>
          </a:p>
        </p:txBody>
      </p:sp>
    </p:spTree>
    <p:extLst>
      <p:ext uri="{BB962C8B-B14F-4D97-AF65-F5344CB8AC3E}">
        <p14:creationId xmlns:p14="http://schemas.microsoft.com/office/powerpoint/2010/main" val="3958365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When implementing change: </a:t>
            </a:r>
          </a:p>
          <a:p>
            <a:endParaRPr lang="nl-BE" dirty="0"/>
          </a:p>
          <a:p>
            <a:r>
              <a:rPr lang="nl-BE" dirty="0"/>
              <a:t>Effective and clear communication is key:</a:t>
            </a:r>
          </a:p>
          <a:p>
            <a:pPr marL="800100" lvl="1" indent="-342900">
              <a:buFont typeface="Symbol" panose="05050102010706020507" pitchFamily="18" charset="2"/>
              <a:buChar char=""/>
            </a:pPr>
            <a:r>
              <a:rPr lang="en-US" sz="1200" dirty="0">
                <a:solidFill>
                  <a:srgbClr val="000000"/>
                </a:solidFill>
                <a:effectLst/>
                <a:latin typeface="Arial" panose="020B0604020202020204" pitchFamily="34" charset="0"/>
                <a:ea typeface="Arial" panose="020B0604020202020204" pitchFamily="34" charset="0"/>
              </a:rPr>
              <a:t>Be honest and transparent: give also bad news, don’t try to sugar coat it or not mention it. </a:t>
            </a:r>
            <a:endParaRPr lang="nl-BE" sz="1200" dirty="0">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1200" dirty="0">
                <a:solidFill>
                  <a:srgbClr val="000000"/>
                </a:solidFill>
                <a:effectLst/>
                <a:latin typeface="Arial" panose="020B0604020202020204" pitchFamily="34" charset="0"/>
                <a:ea typeface="Arial" panose="020B0604020202020204" pitchFamily="34" charset="0"/>
              </a:rPr>
              <a:t>Use multiple channels of communication: yammer, email, meetings, </a:t>
            </a:r>
            <a:endParaRPr lang="nl-BE" sz="1200" dirty="0">
              <a:effectLst/>
              <a:latin typeface="Times New Roman" panose="02020603050405020304" pitchFamily="18" charset="0"/>
              <a:ea typeface="Times New Roman" panose="02020603050405020304" pitchFamily="18" charset="0"/>
            </a:endParaRPr>
          </a:p>
          <a:p>
            <a:r>
              <a:rPr lang="nl-BE" dirty="0"/>
              <a:t>It’s a 2 way street, an ongoing dialogue instead of top down communciation. You have to talk a lot with all different groups of stakeholders and take the time to do so formally as well as informally.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In order to see how the change is progressing it is important to monitor and evaluate the results of the monitoring. Once we have to results of the monitoring process we need to do an interpretation and evaluation to better understand what the results actually mean. This understanding might lead to adjustments or specific actions to be taken.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besides communication and monitoring the change, be sure to provide plenty of support for the people who will be affected by the change during the implementation phase.</a:t>
            </a: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endParaRPr lang="nl-BE" dirty="0"/>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16</a:t>
            </a:fld>
            <a:endParaRPr lang="en-US" dirty="0"/>
          </a:p>
        </p:txBody>
      </p:sp>
    </p:spTree>
    <p:extLst>
      <p:ext uri="{BB962C8B-B14F-4D97-AF65-F5344CB8AC3E}">
        <p14:creationId xmlns:p14="http://schemas.microsoft.com/office/powerpoint/2010/main" val="416681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17</a:t>
            </a:fld>
            <a:endParaRPr lang="en-US" dirty="0"/>
          </a:p>
        </p:txBody>
      </p:sp>
    </p:spTree>
    <p:extLst>
      <p:ext uri="{BB962C8B-B14F-4D97-AF65-F5344CB8AC3E}">
        <p14:creationId xmlns:p14="http://schemas.microsoft.com/office/powerpoint/2010/main" val="3014438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 is not a one-time event, it’s an ongoing process. </a:t>
            </a:r>
            <a:r>
              <a:rPr lang="en-US" b="1" i="0" dirty="0">
                <a:solidFill>
                  <a:srgbClr val="5F6368"/>
                </a:solidFill>
                <a:effectLst/>
                <a:latin typeface="arial" panose="020B0604020202020204" pitchFamily="34" charset="0"/>
              </a:rPr>
              <a:t>Sustaining change</a:t>
            </a:r>
            <a:r>
              <a:rPr lang="en-US" b="0" i="0" dirty="0">
                <a:solidFill>
                  <a:srgbClr val="4D5156"/>
                </a:solidFill>
                <a:effectLst/>
                <a:latin typeface="arial" panose="020B0604020202020204" pitchFamily="34" charset="0"/>
              </a:rPr>
              <a:t> is also a crucial step to successful change management. </a:t>
            </a:r>
            <a:r>
              <a:rPr lang="en-US" sz="1400" dirty="0">
                <a:solidFill>
                  <a:srgbClr val="000000"/>
                </a:solidFill>
                <a:latin typeface="Arial" panose="020B0604020202020204" pitchFamily="34" charset="0"/>
                <a:ea typeface="Arial" panose="020B0604020202020204" pitchFamily="34" charset="0"/>
              </a:rPr>
              <a:t>H</a:t>
            </a:r>
            <a:r>
              <a:rPr lang="en-US" sz="1400" dirty="0">
                <a:solidFill>
                  <a:srgbClr val="000000"/>
                </a:solidFill>
                <a:effectLst/>
                <a:latin typeface="Arial" panose="020B0604020202020204" pitchFamily="34" charset="0"/>
                <a:ea typeface="Arial" panose="020B0604020202020204" pitchFamily="34" charset="0"/>
              </a:rPr>
              <a:t>ow to sustain change:</a:t>
            </a:r>
            <a:endParaRPr lang="nl-BE" sz="12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200" dirty="0">
                <a:solidFill>
                  <a:srgbClr val="000000"/>
                </a:solidFill>
                <a:effectLst/>
                <a:latin typeface="Arial" panose="020B0604020202020204" pitchFamily="34" charset="0"/>
                <a:ea typeface="Arial" panose="020B0604020202020204" pitchFamily="34" charset="0"/>
              </a:rPr>
              <a:t>Let people take the change and own it. </a:t>
            </a:r>
          </a:p>
          <a:p>
            <a:pPr marL="342900" lvl="0" indent="-342900">
              <a:buFont typeface="Symbol" panose="05050102010706020507" pitchFamily="18" charset="2"/>
              <a:buChar char=""/>
            </a:pPr>
            <a:r>
              <a:rPr lang="en-US" sz="1200" dirty="0">
                <a:solidFill>
                  <a:srgbClr val="000000"/>
                </a:solidFill>
                <a:effectLst/>
                <a:latin typeface="Arial" panose="020B0604020202020204" pitchFamily="34" charset="0"/>
                <a:ea typeface="Arial" panose="020B0604020202020204" pitchFamily="34" charset="0"/>
              </a:rPr>
              <a:t>Provide ongoing training and support to employees</a:t>
            </a:r>
            <a:endParaRPr lang="nl-BE" sz="12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200" dirty="0">
                <a:solidFill>
                  <a:srgbClr val="000000"/>
                </a:solidFill>
                <a:effectLst/>
                <a:latin typeface="Arial" panose="020B0604020202020204" pitchFamily="34" charset="0"/>
                <a:ea typeface="Arial" panose="020B0604020202020204" pitchFamily="34" charset="0"/>
              </a:rPr>
              <a:t>Be flexible and willing to make adjustments to the change plan as needed, making continuous improvements. </a:t>
            </a:r>
            <a:endParaRPr lang="nl-BE" sz="12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1200" dirty="0">
                <a:solidFill>
                  <a:srgbClr val="000000"/>
                </a:solidFill>
                <a:effectLst/>
                <a:latin typeface="Arial" panose="020B0604020202020204" pitchFamily="34" charset="0"/>
                <a:ea typeface="Arial" panose="020B0604020202020204" pitchFamily="34" charset="0"/>
              </a:rPr>
              <a:t>Tell the success stories and reward people for it! </a:t>
            </a:r>
          </a:p>
          <a:p>
            <a:pPr marL="342900" lvl="0" indent="-342900">
              <a:buFont typeface="Symbol" panose="05050102010706020507" pitchFamily="18" charset="2"/>
              <a:buChar char=""/>
            </a:pPr>
            <a:r>
              <a:rPr lang="en-US" sz="1200" dirty="0">
                <a:solidFill>
                  <a:srgbClr val="000000"/>
                </a:solidFill>
                <a:effectLst/>
                <a:latin typeface="Arial" panose="020B0604020202020204" pitchFamily="34" charset="0"/>
                <a:ea typeface="Arial" panose="020B0604020202020204" pitchFamily="34" charset="0"/>
              </a:rPr>
              <a:t>Be patient, persistent, </a:t>
            </a:r>
            <a:r>
              <a:rPr lang="en-US" sz="1200" dirty="0">
                <a:solidFill>
                  <a:srgbClr val="000000"/>
                </a:solidFill>
                <a:latin typeface="Arial" panose="020B0604020202020204" pitchFamily="34" charset="0"/>
                <a:ea typeface="Times New Roman" panose="02020603050405020304" pitchFamily="18" charset="0"/>
              </a:rPr>
              <a:t>transparent and honest: </a:t>
            </a:r>
            <a:r>
              <a:rPr lang="en-US" sz="1800" b="0" i="0" dirty="0">
                <a:solidFill>
                  <a:srgbClr val="333333"/>
                </a:solidFill>
                <a:effectLst/>
                <a:latin typeface="Georgia" panose="02040502050405020303" pitchFamily="18" charset="0"/>
                <a:ea typeface="Times New Roman" panose="02020603050405020304" pitchFamily="18" charset="0"/>
              </a:rPr>
              <a:t>c</a:t>
            </a:r>
            <a:r>
              <a:rPr lang="en-US" sz="1800" b="0" i="0" dirty="0">
                <a:solidFill>
                  <a:srgbClr val="333333"/>
                </a:solidFill>
                <a:effectLst/>
                <a:latin typeface="Georgia" panose="02040502050405020303" pitchFamily="18" charset="0"/>
              </a:rPr>
              <a:t>onstant check-ins and communication using a variety of formal and informal methods. Communicating the good with the bad. </a:t>
            </a:r>
            <a:endParaRPr lang="en-US" dirty="0"/>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18</a:t>
            </a:fld>
            <a:endParaRPr lang="en-US" dirty="0"/>
          </a:p>
        </p:txBody>
      </p:sp>
    </p:spTree>
    <p:extLst>
      <p:ext uri="{BB962C8B-B14F-4D97-AF65-F5344CB8AC3E}">
        <p14:creationId xmlns:p14="http://schemas.microsoft.com/office/powerpoint/2010/main" val="2253755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 would like to talk about branding and infusing fun. Creating </a:t>
            </a:r>
            <a:r>
              <a:rPr lang="nl-BE" sz="1200" kern="1200" dirty="0">
                <a:solidFill>
                  <a:schemeClr val="tx1"/>
                </a:solidFill>
                <a:latin typeface="+mn-lt"/>
                <a:ea typeface="+mn-ea"/>
                <a:cs typeface="+mn-cs"/>
              </a:rPr>
              <a:t>the ‘The right buzz’ about the change is something that people get engaged and want them to get involved. Personally I really like to theme the change in order to tell a great story and infuse some fun elements related to that theme. With moving from SAS to R we rebranded our change effort as Sail to R or sail.r. The meetings are called sail.r trips where we sail the seas of open source together. Maybe you recognize some familiar faces??</a:t>
            </a:r>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As this is the last slide about change management I would like you to remember: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dirty="0"/>
              <a:t>Know your stakholders and what’s in it for them.</a:t>
            </a:r>
          </a:p>
          <a:p>
            <a:pPr marL="171450" indent="-171450">
              <a:buFont typeface="Arial" panose="020B0604020202020204" pitchFamily="34" charset="0"/>
              <a:buChar char="•"/>
            </a:pPr>
            <a:r>
              <a:rPr lang="nl-BE" dirty="0"/>
              <a:t>People are not wired to like change so resistance is expected. Prepare for it.</a:t>
            </a:r>
          </a:p>
          <a:p>
            <a:pPr marL="171450" indent="-171450">
              <a:buFont typeface="Arial" panose="020B0604020202020204" pitchFamily="34" charset="0"/>
              <a:buChar char="•"/>
            </a:pPr>
            <a:r>
              <a:rPr lang="en-US" sz="1200" b="1" dirty="0"/>
              <a:t>Education will not change behavior</a:t>
            </a:r>
            <a:r>
              <a:rPr lang="nl-BE" dirty="0"/>
              <a:t> </a:t>
            </a:r>
          </a:p>
          <a:p>
            <a:pPr marL="171450" indent="-171450">
              <a:buFont typeface="Arial" panose="020B0604020202020204" pitchFamily="34" charset="0"/>
              <a:buChar char="•"/>
            </a:pPr>
            <a:r>
              <a:rPr lang="nl-BE" dirty="0"/>
              <a:t>Communciation is a 2 way street, a dialog. </a:t>
            </a:r>
          </a:p>
          <a:p>
            <a:pPr marL="171450" indent="-171450">
              <a:buFont typeface="Arial" panose="020B0604020202020204" pitchFamily="34" charset="0"/>
              <a:buChar char="•"/>
            </a:pPr>
            <a:r>
              <a:rPr lang="nl-BE" dirty="0"/>
              <a:t>Brand and infuse fun to </a:t>
            </a:r>
            <a:r>
              <a:rPr lang="en-US" dirty="0"/>
              <a:t>make the process more engaging, memorable and effective </a:t>
            </a:r>
            <a:endParaRPr lang="nl-BE" dirty="0"/>
          </a:p>
          <a:p>
            <a:r>
              <a:rPr lang="en-US" dirty="0"/>
              <a:t>Thank you all for your time and attention today. Please don’t hesitate to reach out if you have any questions or would like to dive deeper into any of the topics we’ve covered. Thank you. </a:t>
            </a:r>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19</a:t>
            </a:fld>
            <a:endParaRPr lang="en-US" dirty="0"/>
          </a:p>
        </p:txBody>
      </p:sp>
    </p:spTree>
    <p:extLst>
      <p:ext uri="{BB962C8B-B14F-4D97-AF65-F5344CB8AC3E}">
        <p14:creationId xmlns:p14="http://schemas.microsoft.com/office/powerpoint/2010/main" val="290066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First a disclaimer: these are my opinions, it’s your responsibility what you do with it and I’m not endorsing any specific products or services. </a:t>
            </a:r>
          </a:p>
          <a:p>
            <a:endParaRPr lang="en-AU" dirty="0"/>
          </a:p>
        </p:txBody>
      </p:sp>
      <p:sp>
        <p:nvSpPr>
          <p:cNvPr id="4" name="Slide Number Placeholder 3"/>
          <p:cNvSpPr>
            <a:spLocks noGrp="1"/>
          </p:cNvSpPr>
          <p:nvPr>
            <p:ph type="sldNum" sz="quarter" idx="5"/>
          </p:nvPr>
        </p:nvSpPr>
        <p:spPr/>
        <p:txBody>
          <a:bodyPr/>
          <a:lstStyle/>
          <a:p>
            <a:fld id="{B2E7D158-6D0D-4C69-A568-CA8B0E9C4A6A}" type="slidenum">
              <a:rPr lang="en-AU" smtClean="0"/>
              <a:t>2</a:t>
            </a:fld>
            <a:endParaRPr lang="en-AU"/>
          </a:p>
        </p:txBody>
      </p:sp>
    </p:spTree>
    <p:extLst>
      <p:ext uri="{BB962C8B-B14F-4D97-AF65-F5344CB8AC3E}">
        <p14:creationId xmlns:p14="http://schemas.microsoft.com/office/powerpoint/2010/main" val="2570984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0D0D0D"/>
              </a:solidFill>
              <a:effectLst/>
              <a:latin typeface="Arial" panose="020B0604020202020204" pitchFamily="34" charset="0"/>
            </a:endParaRPr>
          </a:p>
          <a:p>
            <a:endParaRPr lang="en-US" b="0" i="0" dirty="0">
              <a:solidFill>
                <a:srgbClr val="0D0D0D"/>
              </a:solidFill>
              <a:effectLst/>
              <a:latin typeface="Arial" panose="020B0604020202020204" pitchFamily="34" charset="0"/>
            </a:endParaRPr>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20</a:t>
            </a:fld>
            <a:endParaRPr lang="en-US" dirty="0"/>
          </a:p>
        </p:txBody>
      </p:sp>
    </p:spTree>
    <p:extLst>
      <p:ext uri="{BB962C8B-B14F-4D97-AF65-F5344CB8AC3E}">
        <p14:creationId xmlns:p14="http://schemas.microsoft.com/office/powerpoint/2010/main" val="298300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see here on this slide are the 5 stages of grief, introduced by psychiatrist Elisabeth Kubler-Ross in her book </a:t>
            </a:r>
            <a:r>
              <a:rPr lang="en-US" i="1" dirty="0"/>
              <a:t>On Death and Dying</a:t>
            </a:r>
            <a:r>
              <a:rPr lang="en-US" dirty="0"/>
              <a:t>. These stages represent the emotional journey individuals experience when faced with a life-changing or tragic event. At J&amp;J we have been using SAS, a statistical analysis software, for years … Not that this is a tragic event but imagine telling a room full of seasoned statistical programmers and statisticians who have relied on SAS for the past 15 years, and telling them they need to switch from their beloved SAS to R and/or Python (open-source). The response? Surprisingly similar as these 5 stages! They navigated through: Denial (‘This can't be true. SAS is so established and reliable.’) Anger ('This is a waste of time and resources. I’m proficient in SAS, and now I have to start over with these new tools!’) Bargaining ('Can we just keep using SAS for some tasks?’), </a:t>
            </a:r>
          </a:p>
          <a:p>
            <a:r>
              <a:rPr lang="en-US" dirty="0"/>
              <a:t>Depression ('I’ll never be as good with R and Python as I am with SAS.'), and finally, </a:t>
            </a:r>
          </a:p>
          <a:p>
            <a:r>
              <a:rPr lang="en-US" dirty="0"/>
              <a:t>Acceptance ('Learning these new tools could actually broaden my skillset and open up new opportunities.’).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this presentation I will explain how Change management can significantly help individuals and organizations navigate these emotional stages of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8B18E93-EE38-CB4F-AFC1-65CB91DBAD44}" type="slidenum">
              <a:rPr lang="en-US" smtClean="0"/>
              <a:pPr/>
              <a:t>3</a:t>
            </a:fld>
            <a:endParaRPr lang="en-US" dirty="0"/>
          </a:p>
        </p:txBody>
      </p:sp>
    </p:spTree>
    <p:extLst>
      <p:ext uri="{BB962C8B-B14F-4D97-AF65-F5344CB8AC3E}">
        <p14:creationId xmlns:p14="http://schemas.microsoft.com/office/powerpoint/2010/main" val="3368584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How does succesful change look like? Successful change requires both a technical and a people sides. And technical can also mean process change not only technology.</a:t>
            </a:r>
          </a:p>
          <a:p>
            <a:endParaRPr lang="nl-BE" dirty="0"/>
          </a:p>
          <a:p>
            <a:r>
              <a:rPr lang="nl-BE" dirty="0"/>
              <a:t>Just delivering on the technical side doesn’t cut it. People neeed to embrace, adopt and use the future state for it to be successfully implemented. </a:t>
            </a:r>
          </a:p>
          <a:p>
            <a:endParaRPr lang="nl-BE" dirty="0"/>
          </a:p>
          <a:p>
            <a:r>
              <a:rPr lang="nl-BE"/>
              <a:t>Nicole talk more about a technical side of change, I’m </a:t>
            </a:r>
            <a:r>
              <a:rPr lang="nl-BE" dirty="0"/>
              <a:t>going to talk more about the people side of change where I will use the transition from a well established programming language SAS to R as a real world example. The strategies explained can off course be applied to other lanaguages, changes as well.  And as we are about to talk about the people side of change your greatest adversary is not that change is hard to make your greatest adversary is common sense which I will demonstrate by debunking a myth around change. </a:t>
            </a:r>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4</a:t>
            </a:fld>
            <a:endParaRPr lang="en-US" dirty="0"/>
          </a:p>
        </p:txBody>
      </p:sp>
    </p:spTree>
    <p:extLst>
      <p:ext uri="{BB962C8B-B14F-4D97-AF65-F5344CB8AC3E}">
        <p14:creationId xmlns:p14="http://schemas.microsoft.com/office/powerpoint/2010/main" val="1416300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effectively manage change, we can break the process into three key phases: Plan, Implement, and Sustain.</a:t>
            </a:r>
          </a:p>
          <a:p>
            <a:r>
              <a:rPr lang="en-US" dirty="0"/>
              <a:t>In the </a:t>
            </a:r>
            <a:r>
              <a:rPr lang="en-US" b="1" dirty="0"/>
              <a:t>Plan</a:t>
            </a:r>
            <a:r>
              <a:rPr lang="en-US" dirty="0"/>
              <a:t> phase, we start defining the change, understanding the potential impact of the change, and creating a detailed strategy to guide the process.</a:t>
            </a:r>
          </a:p>
          <a:p>
            <a:r>
              <a:rPr lang="en-US" dirty="0"/>
              <a:t>During the </a:t>
            </a:r>
            <a:r>
              <a:rPr lang="en-US" b="1" dirty="0"/>
              <a:t>Implement</a:t>
            </a:r>
            <a:r>
              <a:rPr lang="en-US" dirty="0"/>
              <a:t> phase, we put this plan into action, ensuring that everyone is kept informed,  providing the necessary support to help people adapt to the changes and we monitor progress to make sure everything is on track</a:t>
            </a:r>
          </a:p>
          <a:p>
            <a:r>
              <a:rPr lang="en-US" dirty="0"/>
              <a:t>Finally, in the </a:t>
            </a:r>
            <a:r>
              <a:rPr lang="en-US" b="1" dirty="0"/>
              <a:t>Sustain</a:t>
            </a:r>
            <a:r>
              <a:rPr lang="en-US" dirty="0"/>
              <a:t> phase, reinforce the new behaviors and processes, and make any necessary adjustments to ensure the changes are lasting and effective.</a:t>
            </a:r>
          </a:p>
          <a:p>
            <a:endParaRPr lang="en-US" dirty="0"/>
          </a:p>
          <a:p>
            <a:endParaRPr lang="en-US" dirty="0"/>
          </a:p>
          <a:p>
            <a:endParaRPr lang="en-US" dirty="0"/>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5</a:t>
            </a:fld>
            <a:endParaRPr lang="en-US" dirty="0"/>
          </a:p>
        </p:txBody>
      </p:sp>
    </p:spTree>
    <p:extLst>
      <p:ext uri="{BB962C8B-B14F-4D97-AF65-F5344CB8AC3E}">
        <p14:creationId xmlns:p14="http://schemas.microsoft.com/office/powerpoint/2010/main" val="2399364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the planning phase. This is such a crucial step that we often don't give it the thorough attention it deserves—we usually just plan for some training, for example. So, I'm going to spend a bit more time on this one.</a:t>
            </a:r>
          </a:p>
          <a:p>
            <a:endParaRPr lang="en-US" dirty="0"/>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6</a:t>
            </a:fld>
            <a:endParaRPr lang="en-US" dirty="0"/>
          </a:p>
        </p:txBody>
      </p:sp>
    </p:spTree>
    <p:extLst>
      <p:ext uri="{BB962C8B-B14F-4D97-AF65-F5344CB8AC3E}">
        <p14:creationId xmlns:p14="http://schemas.microsoft.com/office/powerpoint/2010/main" val="2366584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Why plan for change? H</a:t>
            </a:r>
            <a:r>
              <a:rPr lang="en-US" dirty="0"/>
              <a:t>ave you ever tried to assemble IKEA furniture without instructions? It's like embarking on a heroic quest, armed only with an Allen wrench, screwdriver and a vague sense of optimism. You start confident, convinced you don't need the manual, only to find yourself an hour later with a mysterious pile of extra screws, a lopsided bookcase, and a sinking feeling that something's terribly wrong. Planning the change management phase is crucial because, much like writing those IKEA instructions for others (and hopefully even better than those IKEA instructions), it helps them avoid ending up with a wonky outcome and instead ensures everything fits together perfectly from the start. And with a bonus that most working relationships will stay intact.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So, before you launch an new software or process please make sure to prepare well for that launch by planning that change. Just providing training is not enough!!</a:t>
            </a:r>
          </a:p>
          <a:p>
            <a:endParaRPr lang="nl-BE" dirty="0"/>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7</a:t>
            </a:fld>
            <a:endParaRPr lang="en-US" dirty="0"/>
          </a:p>
        </p:txBody>
      </p:sp>
    </p:spTree>
    <p:extLst>
      <p:ext uri="{BB962C8B-B14F-4D97-AF65-F5344CB8AC3E}">
        <p14:creationId xmlns:p14="http://schemas.microsoft.com/office/powerpoint/2010/main" val="2868925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planning for change I will go over 5 steps, let’s get started with the first one: defining the change. The what? </a:t>
            </a:r>
          </a:p>
        </p:txBody>
      </p:sp>
      <p:sp>
        <p:nvSpPr>
          <p:cNvPr id="4" name="Slide Number Placeholder 3"/>
          <p:cNvSpPr>
            <a:spLocks noGrp="1"/>
          </p:cNvSpPr>
          <p:nvPr>
            <p:ph type="sldNum" sz="quarter" idx="5"/>
          </p:nvPr>
        </p:nvSpPr>
        <p:spPr/>
        <p:txBody>
          <a:bodyPr/>
          <a:lstStyle/>
          <a:p>
            <a:fld id="{08B18E93-EE38-CB4F-AFC1-65CB91DBAD44}" type="slidenum">
              <a:rPr lang="en-US" smtClean="0"/>
              <a:pPr/>
              <a:t>8</a:t>
            </a:fld>
            <a:endParaRPr lang="en-US" dirty="0"/>
          </a:p>
        </p:txBody>
      </p:sp>
    </p:spTree>
    <p:extLst>
      <p:ext uri="{BB962C8B-B14F-4D97-AF65-F5344CB8AC3E}">
        <p14:creationId xmlns:p14="http://schemas.microsoft.com/office/powerpoint/2010/main" val="848754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Arial" panose="020B0604020202020204" pitchFamily="34" charset="0"/>
                <a:ea typeface="Arial" panose="020B0604020202020204" pitchFamily="34" charset="0"/>
              </a:rPr>
              <a:t>In defining the change, we c</a:t>
            </a:r>
            <a:r>
              <a:rPr lang="en-US" sz="1200" dirty="0">
                <a:solidFill>
                  <a:srgbClr val="000000"/>
                </a:solidFill>
                <a:effectLst/>
                <a:latin typeface="Arial" panose="020B0604020202020204" pitchFamily="34" charset="0"/>
                <a:ea typeface="Arial" panose="020B0604020202020204" pitchFamily="34" charset="0"/>
              </a:rPr>
              <a:t>learly outline the current state, the desired future state, and the reasons for the transition</a:t>
            </a:r>
          </a:p>
          <a:p>
            <a:r>
              <a:rPr lang="nl-BE" dirty="0"/>
              <a:t>In defining the future state, 4 key questions to get to know how big the change really is can really help:</a:t>
            </a:r>
          </a:p>
          <a:p>
            <a:r>
              <a:rPr lang="nl-BE" dirty="0"/>
              <a:t>- What are the things we used to be able to do and still can? -&gt; business as usual</a:t>
            </a:r>
          </a:p>
          <a:p>
            <a:r>
              <a:rPr lang="nl-BE" dirty="0"/>
              <a:t>- What are the things we couldn’t do before and still can’t do? -&gt; business as usual</a:t>
            </a:r>
          </a:p>
          <a:p>
            <a:r>
              <a:rPr lang="nl-BE" dirty="0"/>
              <a:t>- What are the things we could do before and can’t do now? -&gt; let it go</a:t>
            </a:r>
          </a:p>
          <a:p>
            <a:pPr marL="171450" indent="-171450">
              <a:buFontTx/>
              <a:buChar char="-"/>
            </a:pPr>
            <a:r>
              <a:rPr lang="nl-BE" dirty="0"/>
              <a:t>What are the things we couldn’t do before but can now? -&gt; go for it </a:t>
            </a:r>
          </a:p>
          <a:p>
            <a:pPr marL="0" indent="0">
              <a:buFontTx/>
              <a:buNone/>
            </a:pPr>
            <a:r>
              <a:rPr lang="nl-BE" dirty="0"/>
              <a:t>These questions will calm down people.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rial" panose="020B0604020202020204" pitchFamily="34" charset="0"/>
                <a:ea typeface="Arial" panose="020B0604020202020204" pitchFamily="34" charset="0"/>
              </a:rPr>
              <a:t>Without a clear definition, there is room for ambiguity, which can lead to resistance, confusion, or inefficient use of resources.</a:t>
            </a:r>
          </a:p>
          <a:p>
            <a:endParaRPr lang="nl-BE" dirty="0"/>
          </a:p>
        </p:txBody>
      </p:sp>
      <p:sp>
        <p:nvSpPr>
          <p:cNvPr id="4" name="Slide Number Placeholder 3"/>
          <p:cNvSpPr>
            <a:spLocks noGrp="1"/>
          </p:cNvSpPr>
          <p:nvPr>
            <p:ph type="sldNum" sz="quarter" idx="5"/>
          </p:nvPr>
        </p:nvSpPr>
        <p:spPr/>
        <p:txBody>
          <a:bodyPr/>
          <a:lstStyle/>
          <a:p>
            <a:fld id="{08B18E93-EE38-CB4F-AFC1-65CB91DBAD44}" type="slidenum">
              <a:rPr lang="en-US" smtClean="0"/>
              <a:pPr/>
              <a:t>9</a:t>
            </a:fld>
            <a:endParaRPr lang="en-US" dirty="0"/>
          </a:p>
        </p:txBody>
      </p:sp>
    </p:spTree>
    <p:extLst>
      <p:ext uri="{BB962C8B-B14F-4D97-AF65-F5344CB8AC3E}">
        <p14:creationId xmlns:p14="http://schemas.microsoft.com/office/powerpoint/2010/main" val="1094699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6" y="262670"/>
            <a:ext cx="8676632" cy="3930563"/>
          </a:xfrm>
        </p:spPr>
        <p:txBody>
          <a:bodyPr anchor="t">
            <a:normAutofit/>
          </a:bodyPr>
          <a:lstStyle>
            <a:lvl1pPr algn="l">
              <a:lnSpc>
                <a:spcPct val="80000"/>
              </a:lnSpc>
              <a:defRPr sz="10500" b="0" i="0" spc="0" baseline="0">
                <a:solidFill>
                  <a:schemeClr val="bg1"/>
                </a:solidFill>
                <a:latin typeface="+mj-lt"/>
              </a:defRPr>
            </a:lvl1pPr>
          </a:lstStyle>
          <a:p>
            <a:r>
              <a:rPr lang="en-GB" dirty="0"/>
              <a:t>Longer titles will shrink automatically</a:t>
            </a:r>
          </a:p>
        </p:txBody>
      </p:sp>
      <p:sp>
        <p:nvSpPr>
          <p:cNvPr id="9" name="Subtitle 2">
            <a:extLst>
              <a:ext uri="{FF2B5EF4-FFF2-40B4-BE49-F238E27FC236}">
                <a16:creationId xmlns:a16="http://schemas.microsoft.com/office/drawing/2014/main" id="{565D7B25-1665-DB97-EC26-F653F638EABF}"/>
              </a:ext>
            </a:extLst>
          </p:cNvPr>
          <p:cNvSpPr>
            <a:spLocks noGrp="1"/>
          </p:cNvSpPr>
          <p:nvPr>
            <p:ph type="subTitle" idx="1" hasCustomPrompt="1"/>
          </p:nvPr>
        </p:nvSpPr>
        <p:spPr>
          <a:xfrm>
            <a:off x="6165850" y="5892920"/>
            <a:ext cx="2795587" cy="717180"/>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9104313" y="5892920"/>
            <a:ext cx="2795587" cy="717180"/>
          </a:xfrm>
        </p:spPr>
        <p:txBody>
          <a:bodyPr anchor="b"/>
          <a:lstStyle>
            <a:lvl1pPr>
              <a:lnSpc>
                <a:spcPct val="100000"/>
              </a:lnSpc>
              <a:spcBef>
                <a:spcPts val="0"/>
              </a:spcBef>
              <a:spcAft>
                <a:spcPts val="0"/>
              </a:spcAft>
              <a:defRPr sz="1400">
                <a:solidFill>
                  <a:schemeClr val="bg1"/>
                </a:solidFill>
              </a:defRPr>
            </a:lvl1pPr>
          </a:lstStyle>
          <a:p>
            <a:r>
              <a:rPr lang="en-GB" dirty="0"/>
              <a:t>Supporting details. Delete if not required.</a:t>
            </a:r>
          </a:p>
        </p:txBody>
      </p:sp>
      <p:sp>
        <p:nvSpPr>
          <p:cNvPr id="3" name="Graphic 3">
            <a:extLst>
              <a:ext uri="{FF2B5EF4-FFF2-40B4-BE49-F238E27FC236}">
                <a16:creationId xmlns:a16="http://schemas.microsoft.com/office/drawing/2014/main" id="{1B742B80-7D42-6342-D318-238C7A6CC618}"/>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2655019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789E9C-6550-50F6-2FFD-F534146F3D6F}"/>
              </a:ext>
            </a:extLst>
          </p:cNvPr>
          <p:cNvSpPr>
            <a:spLocks noGrp="1"/>
          </p:cNvSpPr>
          <p:nvPr>
            <p:ph type="body" sz="quarter" idx="12"/>
          </p:nvPr>
        </p:nvSpPr>
        <p:spPr>
          <a:xfrm>
            <a:off x="287337" y="269882"/>
            <a:ext cx="11615278" cy="5002212"/>
          </a:xfrm>
        </p:spPr>
        <p:txBody>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a:extLst>
              <a:ext uri="{FF2B5EF4-FFF2-40B4-BE49-F238E27FC236}">
                <a16:creationId xmlns:a16="http://schemas.microsoft.com/office/drawing/2014/main" id="{1ED9562A-759F-B207-3B94-4C0D83136FDD}"/>
              </a:ext>
            </a:extLst>
          </p:cNvPr>
          <p:cNvSpPr>
            <a:spLocks noGrp="1"/>
          </p:cNvSpPr>
          <p:nvPr>
            <p:ph type="ftr" sz="quarter" idx="10"/>
          </p:nvPr>
        </p:nvSpPr>
        <p:spPr/>
        <p:txBody>
          <a:bodyPr/>
          <a:lstStyle/>
          <a:p>
            <a:r>
              <a:rPr lang="en-GB"/>
              <a:t>Slide footer goes here if required</a:t>
            </a:r>
          </a:p>
        </p:txBody>
      </p:sp>
      <p:sp>
        <p:nvSpPr>
          <p:cNvPr id="4" name="Slide Number Placeholder 3">
            <a:extLst>
              <a:ext uri="{FF2B5EF4-FFF2-40B4-BE49-F238E27FC236}">
                <a16:creationId xmlns:a16="http://schemas.microsoft.com/office/drawing/2014/main" id="{A7336B88-A821-CF31-A937-209EE62E0A19}"/>
              </a:ext>
            </a:extLst>
          </p:cNvPr>
          <p:cNvSpPr>
            <a:spLocks noGrp="1"/>
          </p:cNvSpPr>
          <p:nvPr>
            <p:ph type="sldNum" sz="quarter" idx="11"/>
          </p:nvPr>
        </p:nvSpPr>
        <p:spPr/>
        <p:txBody>
          <a:bodyPr/>
          <a:lstStyle/>
          <a:p>
            <a:fld id="{AEC8D767-5246-2244-A4A3-B8AFB218393C}" type="slidenum">
              <a:rPr lang="en-GB" smtClean="0"/>
              <a:pPr/>
              <a:t>‹#›</a:t>
            </a:fld>
            <a:endParaRPr lang="en-GB"/>
          </a:p>
        </p:txBody>
      </p:sp>
    </p:spTree>
    <p:extLst>
      <p:ext uri="{BB962C8B-B14F-4D97-AF65-F5344CB8AC3E}">
        <p14:creationId xmlns:p14="http://schemas.microsoft.com/office/powerpoint/2010/main" val="1068023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Numbers">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2415"/>
          </a:xfrm>
        </p:spPr>
        <p:txBody>
          <a:bodyPr/>
          <a:lstStyle>
            <a:lvl1pPr>
              <a:lnSpc>
                <a:spcPct val="85000"/>
              </a:lnSpc>
              <a:defRPr sz="1500" b="1" i="0">
                <a:solidFill>
                  <a:schemeClr val="bg1"/>
                </a:solidFill>
                <a:latin typeface="+mn-lt"/>
              </a:defRPr>
            </a:lvl1pPr>
          </a:lstStyle>
          <a:p>
            <a:r>
              <a:rPr lang="en-US"/>
              <a:t>Click to edit Master title style</a:t>
            </a:r>
            <a:endParaRPr lang="en-GB" dirty="0"/>
          </a:p>
        </p:txBody>
      </p:sp>
      <p:sp>
        <p:nvSpPr>
          <p:cNvPr id="8" name="Picture Placeholder 91">
            <a:extLst>
              <a:ext uri="{FF2B5EF4-FFF2-40B4-BE49-F238E27FC236}">
                <a16:creationId xmlns:a16="http://schemas.microsoft.com/office/drawing/2014/main" id="{1B8E6F68-BB92-3741-A271-A507454209A8}"/>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15" name="Text Placeholder 14">
            <a:extLst>
              <a:ext uri="{FF2B5EF4-FFF2-40B4-BE49-F238E27FC236}">
                <a16:creationId xmlns:a16="http://schemas.microsoft.com/office/drawing/2014/main" id="{63F40DC3-5F4F-C397-5C6A-8A62BC1F78B1}"/>
              </a:ext>
            </a:extLst>
          </p:cNvPr>
          <p:cNvSpPr>
            <a:spLocks noGrp="1"/>
          </p:cNvSpPr>
          <p:nvPr>
            <p:ph type="body" sz="quarter" idx="60"/>
          </p:nvPr>
        </p:nvSpPr>
        <p:spPr>
          <a:xfrm>
            <a:off x="8124824" y="52705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lvl1pPr>
              <a:defRPr>
                <a:solidFill>
                  <a:schemeClr val="bg1"/>
                </a:solidFill>
              </a:defRPr>
            </a:lvl1pPr>
          </a:lstStyle>
          <a:p>
            <a:r>
              <a:rPr lang="en-GB"/>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14" name="Picture Placeholder 91">
            <a:extLst>
              <a:ext uri="{FF2B5EF4-FFF2-40B4-BE49-F238E27FC236}">
                <a16:creationId xmlns:a16="http://schemas.microsoft.com/office/drawing/2014/main" id="{A11547F3-AA53-B6CF-CC36-9B7EBC562F8C}"/>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17" name="Text Placeholder 14">
            <a:extLst>
              <a:ext uri="{FF2B5EF4-FFF2-40B4-BE49-F238E27FC236}">
                <a16:creationId xmlns:a16="http://schemas.microsoft.com/office/drawing/2014/main" id="{BBE84450-4088-E9E0-0359-34BD23A3925E}"/>
              </a:ext>
            </a:extLst>
          </p:cNvPr>
          <p:cNvSpPr>
            <a:spLocks noGrp="1"/>
          </p:cNvSpPr>
          <p:nvPr>
            <p:ph type="body" sz="quarter" idx="69"/>
          </p:nvPr>
        </p:nvSpPr>
        <p:spPr>
          <a:xfrm>
            <a:off x="8124824" y="251841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8" name="Picture Placeholder 91">
            <a:extLst>
              <a:ext uri="{FF2B5EF4-FFF2-40B4-BE49-F238E27FC236}">
                <a16:creationId xmlns:a16="http://schemas.microsoft.com/office/drawing/2014/main" id="{62C4BF17-AF9C-A4E5-F1BF-718B90E42E20}"/>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22" name="Text Placeholder 14">
            <a:extLst>
              <a:ext uri="{FF2B5EF4-FFF2-40B4-BE49-F238E27FC236}">
                <a16:creationId xmlns:a16="http://schemas.microsoft.com/office/drawing/2014/main" id="{F33A7DDF-B16D-DE86-59A6-3E4EE10AF950}"/>
              </a:ext>
            </a:extLst>
          </p:cNvPr>
          <p:cNvSpPr>
            <a:spLocks noGrp="1"/>
          </p:cNvSpPr>
          <p:nvPr>
            <p:ph type="body" sz="quarter" idx="72"/>
          </p:nvPr>
        </p:nvSpPr>
        <p:spPr>
          <a:xfrm>
            <a:off x="8124824" y="4522482"/>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3" name="Picture Placeholder 91">
            <a:extLst>
              <a:ext uri="{FF2B5EF4-FFF2-40B4-BE49-F238E27FC236}">
                <a16:creationId xmlns:a16="http://schemas.microsoft.com/office/drawing/2014/main" id="{485FA38D-16CA-1001-19BE-594DCF6B57AA}"/>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dirty="0"/>
              <a:t> </a:t>
            </a:r>
          </a:p>
        </p:txBody>
      </p:sp>
      <p:sp>
        <p:nvSpPr>
          <p:cNvPr id="27" name="Text Placeholder 26">
            <a:extLst>
              <a:ext uri="{FF2B5EF4-FFF2-40B4-BE49-F238E27FC236}">
                <a16:creationId xmlns:a16="http://schemas.microsoft.com/office/drawing/2014/main" id="{8A5E5282-C048-99E1-5F1B-6B9961066184}"/>
              </a:ext>
            </a:extLst>
          </p:cNvPr>
          <p:cNvSpPr>
            <a:spLocks noGrp="1"/>
          </p:cNvSpPr>
          <p:nvPr>
            <p:ph type="body" sz="quarter" idx="74" hasCustomPrompt="1"/>
          </p:nvPr>
        </p:nvSpPr>
        <p:spPr>
          <a:xfrm>
            <a:off x="3225800" y="111125"/>
            <a:ext cx="3776663" cy="1789113"/>
          </a:xfrm>
        </p:spPr>
        <p:txBody>
          <a:bodyPr/>
          <a:lstStyle>
            <a:lvl1pPr>
              <a:defRPr sz="11000">
                <a:solidFill>
                  <a:schemeClr val="bg1"/>
                </a:solidFill>
                <a:latin typeface="+mj-lt"/>
              </a:defRPr>
            </a:lvl1pPr>
          </a:lstStyle>
          <a:p>
            <a:pPr lvl="0"/>
            <a:r>
              <a:rPr lang="en-GB" dirty="0"/>
              <a:t>00</a:t>
            </a:r>
          </a:p>
        </p:txBody>
      </p:sp>
      <p:sp>
        <p:nvSpPr>
          <p:cNvPr id="28" name="Text Placeholder 26">
            <a:extLst>
              <a:ext uri="{FF2B5EF4-FFF2-40B4-BE49-F238E27FC236}">
                <a16:creationId xmlns:a16="http://schemas.microsoft.com/office/drawing/2014/main" id="{CBBE869E-D65F-3F80-8F9D-6DF327B97D4B}"/>
              </a:ext>
            </a:extLst>
          </p:cNvPr>
          <p:cNvSpPr>
            <a:spLocks noGrp="1"/>
          </p:cNvSpPr>
          <p:nvPr>
            <p:ph type="body" sz="quarter" idx="75" hasCustomPrompt="1"/>
          </p:nvPr>
        </p:nvSpPr>
        <p:spPr>
          <a:xfrm>
            <a:off x="3225800" y="2102616"/>
            <a:ext cx="3776663" cy="1789113"/>
          </a:xfrm>
        </p:spPr>
        <p:txBody>
          <a:bodyPr/>
          <a:lstStyle>
            <a:lvl1pPr>
              <a:defRPr sz="11000">
                <a:solidFill>
                  <a:schemeClr val="bg1"/>
                </a:solidFill>
                <a:latin typeface="+mj-lt"/>
              </a:defRPr>
            </a:lvl1pPr>
          </a:lstStyle>
          <a:p>
            <a:pPr lvl="0"/>
            <a:r>
              <a:rPr lang="en-GB" dirty="0"/>
              <a:t>00</a:t>
            </a:r>
          </a:p>
        </p:txBody>
      </p:sp>
      <p:sp>
        <p:nvSpPr>
          <p:cNvPr id="29" name="Text Placeholder 26">
            <a:extLst>
              <a:ext uri="{FF2B5EF4-FFF2-40B4-BE49-F238E27FC236}">
                <a16:creationId xmlns:a16="http://schemas.microsoft.com/office/drawing/2014/main" id="{BAA28741-F83E-3E15-A9FB-99668766D898}"/>
              </a:ext>
            </a:extLst>
          </p:cNvPr>
          <p:cNvSpPr>
            <a:spLocks noGrp="1"/>
          </p:cNvSpPr>
          <p:nvPr>
            <p:ph type="body" sz="quarter" idx="76" hasCustomPrompt="1"/>
          </p:nvPr>
        </p:nvSpPr>
        <p:spPr>
          <a:xfrm>
            <a:off x="3225800" y="4106128"/>
            <a:ext cx="3776663" cy="1789113"/>
          </a:xfrm>
        </p:spPr>
        <p:txBody>
          <a:bodyPr/>
          <a:lstStyle>
            <a:lvl1pPr>
              <a:defRPr sz="11000">
                <a:solidFill>
                  <a:schemeClr val="bg1"/>
                </a:solidFill>
                <a:latin typeface="+mj-lt"/>
              </a:defRPr>
            </a:lvl1pPr>
          </a:lstStyle>
          <a:p>
            <a:pPr lvl="0"/>
            <a:r>
              <a:rPr lang="en-GB" dirty="0"/>
              <a:t>00</a:t>
            </a:r>
          </a:p>
        </p:txBody>
      </p:sp>
      <p:sp>
        <p:nvSpPr>
          <p:cNvPr id="3" name="Graphic 6">
            <a:extLst>
              <a:ext uri="{FF2B5EF4-FFF2-40B4-BE49-F238E27FC236}">
                <a16:creationId xmlns:a16="http://schemas.microsoft.com/office/drawing/2014/main" id="{72FD49B7-27D7-D2A3-F6D3-143AB3CB9EA9}"/>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2491917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Numbers [Accessible Version]">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7032"/>
          </a:xfrm>
        </p:spPr>
        <p:txBody>
          <a:bodyPr/>
          <a:lstStyle>
            <a:lvl1pPr>
              <a:lnSpc>
                <a:spcPct val="85000"/>
              </a:lnSpc>
              <a:defRPr sz="1500" b="1" i="0">
                <a:solidFill>
                  <a:schemeClr val="tx1"/>
                </a:solidFill>
                <a:latin typeface="Johnson Text" pitchFamily="2" charset="77"/>
              </a:defRPr>
            </a:lvl1pPr>
          </a:lstStyle>
          <a:p>
            <a:r>
              <a:rPr lang="en-US"/>
              <a:t>Click to edit Master title style</a:t>
            </a:r>
            <a:endParaRPr lang="en-GB" dirty="0"/>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lvl1pPr>
              <a:defRPr>
                <a:solidFill>
                  <a:schemeClr val="tx1"/>
                </a:solidFill>
              </a:defRPr>
            </a:lvl1pPr>
          </a:lstStyle>
          <a:p>
            <a:r>
              <a:rPr lang="en-GB"/>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EC8D767-5246-2244-A4A3-B8AFB218393C}" type="slidenum">
              <a:rPr lang="en-GB" smtClean="0"/>
              <a:pPr/>
              <a:t>‹#›</a:t>
            </a:fld>
            <a:endParaRPr lang="en-GB"/>
          </a:p>
        </p:txBody>
      </p:sp>
      <p:sp>
        <p:nvSpPr>
          <p:cNvPr id="2" name="Picture Placeholder 91">
            <a:extLst>
              <a:ext uri="{FF2B5EF4-FFF2-40B4-BE49-F238E27FC236}">
                <a16:creationId xmlns:a16="http://schemas.microsoft.com/office/drawing/2014/main" id="{26B4C449-2487-DF2A-7645-8218B023E592}"/>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6" name="Text Placeholder 14">
            <a:extLst>
              <a:ext uri="{FF2B5EF4-FFF2-40B4-BE49-F238E27FC236}">
                <a16:creationId xmlns:a16="http://schemas.microsoft.com/office/drawing/2014/main" id="{D7090765-328D-D615-6AFB-B0F523075373}"/>
              </a:ext>
            </a:extLst>
          </p:cNvPr>
          <p:cNvSpPr>
            <a:spLocks noGrp="1"/>
          </p:cNvSpPr>
          <p:nvPr>
            <p:ph type="body" sz="quarter" idx="60"/>
          </p:nvPr>
        </p:nvSpPr>
        <p:spPr>
          <a:xfrm>
            <a:off x="8124824" y="52705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2" name="Picture Placeholder 91">
            <a:extLst>
              <a:ext uri="{FF2B5EF4-FFF2-40B4-BE49-F238E27FC236}">
                <a16:creationId xmlns:a16="http://schemas.microsoft.com/office/drawing/2014/main" id="{04E11CE5-CC63-4DF3-91BC-7D123FA2380B}"/>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16" name="Text Placeholder 14">
            <a:extLst>
              <a:ext uri="{FF2B5EF4-FFF2-40B4-BE49-F238E27FC236}">
                <a16:creationId xmlns:a16="http://schemas.microsoft.com/office/drawing/2014/main" id="{89F6050B-0591-0406-0A2B-C58DB12244B1}"/>
              </a:ext>
            </a:extLst>
          </p:cNvPr>
          <p:cNvSpPr>
            <a:spLocks noGrp="1"/>
          </p:cNvSpPr>
          <p:nvPr>
            <p:ph type="body" sz="quarter" idx="69"/>
          </p:nvPr>
        </p:nvSpPr>
        <p:spPr>
          <a:xfrm>
            <a:off x="8124824" y="251841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Picture Placeholder 91">
            <a:extLst>
              <a:ext uri="{FF2B5EF4-FFF2-40B4-BE49-F238E27FC236}">
                <a16:creationId xmlns:a16="http://schemas.microsoft.com/office/drawing/2014/main" id="{95D4FFE4-0D64-5F30-AD0F-100BD6D65389}"/>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21" name="Text Placeholder 14">
            <a:extLst>
              <a:ext uri="{FF2B5EF4-FFF2-40B4-BE49-F238E27FC236}">
                <a16:creationId xmlns:a16="http://schemas.microsoft.com/office/drawing/2014/main" id="{C4F52E6D-F9EF-905D-6975-963F7D958ED5}"/>
              </a:ext>
            </a:extLst>
          </p:cNvPr>
          <p:cNvSpPr>
            <a:spLocks noGrp="1"/>
          </p:cNvSpPr>
          <p:nvPr>
            <p:ph type="body" sz="quarter" idx="72"/>
          </p:nvPr>
        </p:nvSpPr>
        <p:spPr>
          <a:xfrm>
            <a:off x="8124824" y="4522482"/>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2" name="Picture Placeholder 91">
            <a:extLst>
              <a:ext uri="{FF2B5EF4-FFF2-40B4-BE49-F238E27FC236}">
                <a16:creationId xmlns:a16="http://schemas.microsoft.com/office/drawing/2014/main" id="{02D2CE40-9732-D3AB-4F10-762299122CE1}"/>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dirty="0"/>
              <a:t> </a:t>
            </a:r>
          </a:p>
        </p:txBody>
      </p:sp>
      <p:sp>
        <p:nvSpPr>
          <p:cNvPr id="23" name="Text Placeholder 26">
            <a:extLst>
              <a:ext uri="{FF2B5EF4-FFF2-40B4-BE49-F238E27FC236}">
                <a16:creationId xmlns:a16="http://schemas.microsoft.com/office/drawing/2014/main" id="{C4A7D748-90AF-308A-44E9-BE56492932EB}"/>
              </a:ext>
            </a:extLst>
          </p:cNvPr>
          <p:cNvSpPr>
            <a:spLocks noGrp="1"/>
          </p:cNvSpPr>
          <p:nvPr>
            <p:ph type="body" sz="quarter" idx="74" hasCustomPrompt="1"/>
          </p:nvPr>
        </p:nvSpPr>
        <p:spPr>
          <a:xfrm>
            <a:off x="3225800" y="111125"/>
            <a:ext cx="3776663" cy="1789113"/>
          </a:xfrm>
        </p:spPr>
        <p:txBody>
          <a:bodyPr/>
          <a:lstStyle>
            <a:lvl1pPr>
              <a:defRPr sz="11000">
                <a:solidFill>
                  <a:schemeClr val="accent1"/>
                </a:solidFill>
                <a:latin typeface="+mj-lt"/>
              </a:defRPr>
            </a:lvl1pPr>
          </a:lstStyle>
          <a:p>
            <a:pPr lvl="0"/>
            <a:r>
              <a:rPr lang="en-GB" dirty="0"/>
              <a:t>00</a:t>
            </a:r>
          </a:p>
        </p:txBody>
      </p:sp>
      <p:sp>
        <p:nvSpPr>
          <p:cNvPr id="26" name="Text Placeholder 26">
            <a:extLst>
              <a:ext uri="{FF2B5EF4-FFF2-40B4-BE49-F238E27FC236}">
                <a16:creationId xmlns:a16="http://schemas.microsoft.com/office/drawing/2014/main" id="{ED360C76-27A8-44D1-6730-F7FA8D1EC543}"/>
              </a:ext>
            </a:extLst>
          </p:cNvPr>
          <p:cNvSpPr>
            <a:spLocks noGrp="1"/>
          </p:cNvSpPr>
          <p:nvPr>
            <p:ph type="body" sz="quarter" idx="75" hasCustomPrompt="1"/>
          </p:nvPr>
        </p:nvSpPr>
        <p:spPr>
          <a:xfrm>
            <a:off x="3225800" y="2102616"/>
            <a:ext cx="3776663" cy="1789113"/>
          </a:xfrm>
        </p:spPr>
        <p:txBody>
          <a:bodyPr/>
          <a:lstStyle>
            <a:lvl1pPr>
              <a:defRPr sz="11000">
                <a:solidFill>
                  <a:schemeClr val="accent1"/>
                </a:solidFill>
                <a:latin typeface="+mj-lt"/>
              </a:defRPr>
            </a:lvl1pPr>
          </a:lstStyle>
          <a:p>
            <a:pPr lvl="0"/>
            <a:r>
              <a:rPr lang="en-GB" dirty="0"/>
              <a:t>00</a:t>
            </a:r>
          </a:p>
        </p:txBody>
      </p:sp>
      <p:sp>
        <p:nvSpPr>
          <p:cNvPr id="27" name="Text Placeholder 26">
            <a:extLst>
              <a:ext uri="{FF2B5EF4-FFF2-40B4-BE49-F238E27FC236}">
                <a16:creationId xmlns:a16="http://schemas.microsoft.com/office/drawing/2014/main" id="{28863499-99BA-9382-A790-8823B96ABCDE}"/>
              </a:ext>
            </a:extLst>
          </p:cNvPr>
          <p:cNvSpPr>
            <a:spLocks noGrp="1"/>
          </p:cNvSpPr>
          <p:nvPr>
            <p:ph type="body" sz="quarter" idx="76" hasCustomPrompt="1"/>
          </p:nvPr>
        </p:nvSpPr>
        <p:spPr>
          <a:xfrm>
            <a:off x="3225800" y="4106128"/>
            <a:ext cx="3776663" cy="1789113"/>
          </a:xfrm>
        </p:spPr>
        <p:txBody>
          <a:bodyPr/>
          <a:lstStyle>
            <a:lvl1pPr>
              <a:defRPr sz="11000">
                <a:solidFill>
                  <a:schemeClr val="accent1"/>
                </a:solidFill>
                <a:latin typeface="+mj-lt"/>
              </a:defRPr>
            </a:lvl1pPr>
          </a:lstStyle>
          <a:p>
            <a:pPr lvl="0"/>
            <a:r>
              <a:rPr lang="en-GB" dirty="0"/>
              <a:t>00</a:t>
            </a:r>
          </a:p>
        </p:txBody>
      </p:sp>
    </p:spTree>
    <p:extLst>
      <p:ext uri="{BB962C8B-B14F-4D97-AF65-F5344CB8AC3E}">
        <p14:creationId xmlns:p14="http://schemas.microsoft.com/office/powerpoint/2010/main" val="1395241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88F223-1D7A-707E-10AB-5C41663BE54B}"/>
              </a:ext>
            </a:extLst>
          </p:cNvPr>
          <p:cNvSpPr/>
          <p:nvPr userDrawn="1"/>
        </p:nvSpPr>
        <p:spPr>
          <a:xfrm>
            <a:off x="6583680" y="0"/>
            <a:ext cx="5608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lt"/>
            </a:endParaRP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3085"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dirty="0"/>
              <a:t>Master title style</a:t>
            </a:r>
            <a:endParaRPr lang="en-GB" dirty="0"/>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a:solidFill>
                  <a:schemeClr val="bg1"/>
                </a:solidFill>
                <a:latin typeface="+mj-lt"/>
              </a:defRPr>
            </a:lvl1pPr>
            <a:lvl2pPr>
              <a:defRPr lang="en-GB" dirty="0" smtClean="0">
                <a:solidFill>
                  <a:schemeClr val="bg1"/>
                </a:solidFill>
              </a:defRPr>
            </a:lvl2pPr>
            <a:lvl3pPr>
              <a:defRPr lang="en-GB" dirty="0" smtClean="0">
                <a:solidFill>
                  <a:schemeClr val="bg1"/>
                </a:solidFill>
              </a:defRPr>
            </a:lvl3pPr>
            <a:lvl4pPr>
              <a:defRPr lang="en-GB" dirty="0" smtClean="0">
                <a:solidFill>
                  <a:schemeClr val="bg1"/>
                </a:solidFill>
              </a:defRPr>
            </a:lvl4pPr>
            <a:lvl5pPr>
              <a:defRPr lang="en-US" dirty="0">
                <a:solidFill>
                  <a:schemeClr val="bg1"/>
                </a:solidFill>
              </a:defRPr>
            </a:lvl5pPr>
          </a:lstStyle>
          <a:p>
            <a:pPr lvl="0"/>
            <a:r>
              <a:rPr lang="en-GB" dirty="0"/>
              <a:t>“Quote goes here. Delete speech marks if not required.”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9616647F-6551-5C71-EECF-7BC298E933EF}"/>
              </a:ext>
            </a:extLst>
          </p:cNvPr>
          <p:cNvSpPr>
            <a:spLocks noGrp="1"/>
          </p:cNvSpPr>
          <p:nvPr>
            <p:ph type="body" sz="quarter" idx="14" hasCustomPrompt="1"/>
          </p:nvPr>
        </p:nvSpPr>
        <p:spPr>
          <a:xfrm>
            <a:off x="8124825" y="295200"/>
            <a:ext cx="3778250" cy="876375"/>
          </a:xfrm>
        </p:spPr>
        <p:txBody>
          <a:bodyPr/>
          <a:lstStyle>
            <a:lvl1pPr>
              <a:defRPr sz="1400">
                <a:solidFill>
                  <a:schemeClr val="bg1"/>
                </a:solidFill>
              </a:defRPr>
            </a:lvl1pPr>
            <a:lvl2pPr>
              <a:defRPr sz="1400">
                <a:solidFill>
                  <a:schemeClr val="bg1"/>
                </a:solidFill>
              </a:defRPr>
            </a:lvl2pPr>
            <a:lvl3pPr>
              <a:defRPr sz="1200">
                <a:solidFill>
                  <a:schemeClr val="bg1"/>
                </a:solidFill>
              </a:defRPr>
            </a:lvl3pPr>
          </a:lstStyle>
          <a:p>
            <a:pPr lvl="0"/>
            <a:r>
              <a:rPr lang="en-GB" dirty="0"/>
              <a:t>Click to add text. Delete if not required. </a:t>
            </a:r>
          </a:p>
          <a:p>
            <a:pPr lvl="1"/>
            <a:r>
              <a:rPr lang="en-GB" dirty="0"/>
              <a:t>Second level</a:t>
            </a:r>
          </a:p>
          <a:p>
            <a:pPr lvl="2"/>
            <a:r>
              <a:rPr lang="en-GB" dirty="0"/>
              <a:t>Third level</a:t>
            </a:r>
          </a:p>
        </p:txBody>
      </p:sp>
    </p:spTree>
    <p:extLst>
      <p:ext uri="{BB962C8B-B14F-4D97-AF65-F5344CB8AC3E}">
        <p14:creationId xmlns:p14="http://schemas.microsoft.com/office/powerpoint/2010/main" val="2675256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Accessible Version]">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dirty="0"/>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3085"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dirty="0"/>
              <a:t>Master title style</a:t>
            </a:r>
            <a:endParaRPr lang="en-GB" dirty="0"/>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i="0">
                <a:solidFill>
                  <a:schemeClr val="accent1"/>
                </a:solidFill>
                <a:latin typeface="+mj-lt"/>
              </a:defRPr>
            </a:lvl1pPr>
            <a:lvl2pPr>
              <a:defRPr lang="en-GB" dirty="0" smtClean="0">
                <a:solidFill>
                  <a:schemeClr val="tx1"/>
                </a:solidFill>
              </a:defRPr>
            </a:lvl2pPr>
            <a:lvl3pPr>
              <a:defRPr lang="en-GB" dirty="0" smtClean="0">
                <a:solidFill>
                  <a:schemeClr val="tx1"/>
                </a:solidFill>
              </a:defRPr>
            </a:lvl3pPr>
            <a:lvl4pPr>
              <a:defRPr lang="en-GB" dirty="0" smtClean="0">
                <a:solidFill>
                  <a:schemeClr val="tx1"/>
                </a:solidFill>
              </a:defRPr>
            </a:lvl4pPr>
            <a:lvl5pPr>
              <a:defRPr lang="en-US" dirty="0">
                <a:solidFill>
                  <a:schemeClr val="tx1"/>
                </a:solidFill>
              </a:defRPr>
            </a:lvl5pPr>
          </a:lstStyle>
          <a:p>
            <a:pPr lvl="0"/>
            <a:r>
              <a:rPr lang="en-GB" dirty="0"/>
              <a:t>“Quote goes here. Delete speech marks if not required.”</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Text Placeholder 7">
            <a:extLst>
              <a:ext uri="{FF2B5EF4-FFF2-40B4-BE49-F238E27FC236}">
                <a16:creationId xmlns:a16="http://schemas.microsoft.com/office/drawing/2014/main" id="{262EBE26-5504-780B-C8F1-AFCE93039485}"/>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Tree>
    <p:extLst>
      <p:ext uri="{BB962C8B-B14F-4D97-AF65-F5344CB8AC3E}">
        <p14:creationId xmlns:p14="http://schemas.microsoft.com/office/powerpoint/2010/main" val="348373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Right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F6140-34D9-F6B3-6BCD-3A50DD37FE45}"/>
              </a:ext>
            </a:extLst>
          </p:cNvPr>
          <p:cNvSpPr>
            <a:spLocks noGrp="1"/>
          </p:cNvSpPr>
          <p:nvPr>
            <p:ph type="title" hasCustomPrompt="1"/>
          </p:nvPr>
        </p:nvSpPr>
        <p:spPr>
          <a:xfrm>
            <a:off x="288303" y="262267"/>
            <a:ext cx="5733084" cy="468590"/>
          </a:xfrm>
        </p:spPr>
        <p:txBody>
          <a:bodyPr/>
          <a:lstStyle/>
          <a:p>
            <a:r>
              <a:rPr lang="en-GB" dirty="0"/>
              <a:t>Master title style</a:t>
            </a:r>
          </a:p>
        </p:txBody>
      </p:sp>
      <p:sp>
        <p:nvSpPr>
          <p:cNvPr id="7" name="Content Placeholder 6">
            <a:extLst>
              <a:ext uri="{FF2B5EF4-FFF2-40B4-BE49-F238E27FC236}">
                <a16:creationId xmlns:a16="http://schemas.microsoft.com/office/drawing/2014/main" id="{BA7EE611-EA9F-2CB5-2ACF-EF4D756FF28C}"/>
              </a:ext>
            </a:extLst>
          </p:cNvPr>
          <p:cNvSpPr>
            <a:spLocks noGrp="1"/>
          </p:cNvSpPr>
          <p:nvPr>
            <p:ph sz="quarter" idx="14"/>
          </p:nvPr>
        </p:nvSpPr>
        <p:spPr>
          <a:xfrm>
            <a:off x="6166800" y="270000"/>
            <a:ext cx="5737225" cy="6008358"/>
          </a:xfrm>
        </p:spPr>
        <p:txBody>
          <a:bodyPr/>
          <a:lstStyle>
            <a:lvl1pPr>
              <a:defRPr sz="1800"/>
            </a:lvl1pPr>
            <a:lvl2pPr>
              <a:defRPr sz="1800"/>
            </a:lvl2pPr>
            <a:lvl3pPr>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7">
            <a:extLst>
              <a:ext uri="{FF2B5EF4-FFF2-40B4-BE49-F238E27FC236}">
                <a16:creationId xmlns:a16="http://schemas.microsoft.com/office/drawing/2014/main" id="{9781BB63-AF6A-9F70-47D8-BF333C16188A}"/>
              </a:ext>
            </a:extLst>
          </p:cNvPr>
          <p:cNvSpPr>
            <a:spLocks noGrp="1"/>
          </p:cNvSpPr>
          <p:nvPr>
            <p:ph type="body" sz="quarter" idx="15" hasCustomPrompt="1"/>
          </p:nvPr>
        </p:nvSpPr>
        <p:spPr>
          <a:xfrm>
            <a:off x="288925" y="4416523"/>
            <a:ext cx="3778250" cy="1816002"/>
          </a:xfrm>
        </p:spPr>
        <p:txBody>
          <a:bodyPr/>
          <a:lstStyle/>
          <a:p>
            <a:pPr lvl="0"/>
            <a:r>
              <a:rPr lang="en-GB" dirty="0"/>
              <a:t>Click to add text. Delete if not required.</a:t>
            </a:r>
          </a:p>
          <a:p>
            <a:pPr lvl="1"/>
            <a:r>
              <a:rPr lang="en-GB" dirty="0"/>
              <a:t>Second level</a:t>
            </a:r>
          </a:p>
          <a:p>
            <a:pPr lvl="2"/>
            <a:r>
              <a:rPr lang="en-GB" dirty="0"/>
              <a:t>Third level</a:t>
            </a:r>
          </a:p>
        </p:txBody>
      </p:sp>
      <p:sp>
        <p:nvSpPr>
          <p:cNvPr id="5" name="Footer Placeholder 4">
            <a:extLst>
              <a:ext uri="{FF2B5EF4-FFF2-40B4-BE49-F238E27FC236}">
                <a16:creationId xmlns:a16="http://schemas.microsoft.com/office/drawing/2014/main" id="{A9E0D3F3-D407-76CD-22B7-F52045970808}"/>
              </a:ext>
            </a:extLst>
          </p:cNvPr>
          <p:cNvSpPr>
            <a:spLocks noGrp="1"/>
          </p:cNvSpPr>
          <p:nvPr>
            <p:ph type="ftr" sz="quarter" idx="11"/>
          </p:nvPr>
        </p:nvSpPr>
        <p:spPr/>
        <p:txBody>
          <a:bodyPr/>
          <a:lstStyle/>
          <a:p>
            <a:r>
              <a:rPr lang="en-GB"/>
              <a:t>Slide footer goes here if required</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Subtitle 2">
            <a:extLst>
              <a:ext uri="{FF2B5EF4-FFF2-40B4-BE49-F238E27FC236}">
                <a16:creationId xmlns:a16="http://schemas.microsoft.com/office/drawing/2014/main" id="{7093E36D-AA36-08D5-DD80-6469123BEA1A}"/>
              </a:ext>
            </a:extLst>
          </p:cNvPr>
          <p:cNvSpPr>
            <a:spLocks noGrp="1"/>
          </p:cNvSpPr>
          <p:nvPr>
            <p:ph type="subTitle" idx="1"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dirty="0"/>
              <a:t>Subtitle. Delete if not required.</a:t>
            </a:r>
          </a:p>
        </p:txBody>
      </p:sp>
    </p:spTree>
    <p:extLst>
      <p:ext uri="{BB962C8B-B14F-4D97-AF65-F5344CB8AC3E}">
        <p14:creationId xmlns:p14="http://schemas.microsoft.com/office/powerpoint/2010/main" val="454875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C08568-CB34-FA3A-354B-5E34EE1B1FD2}"/>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980450DE-2BB5-2901-3769-3BBFA07946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Text Placeholder 7">
            <a:extLst>
              <a:ext uri="{FF2B5EF4-FFF2-40B4-BE49-F238E27FC236}">
                <a16:creationId xmlns:a16="http://schemas.microsoft.com/office/drawing/2014/main" id="{65B587F7-0E47-48EC-A5BC-5623F62D615C}"/>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5" name="Footer Placeholder 4">
            <a:extLst>
              <a:ext uri="{FF2B5EF4-FFF2-40B4-BE49-F238E27FC236}">
                <a16:creationId xmlns:a16="http://schemas.microsoft.com/office/drawing/2014/main" id="{A9E0D3F3-D407-76CD-22B7-F52045970808}"/>
              </a:ext>
            </a:extLst>
          </p:cNvPr>
          <p:cNvSpPr>
            <a:spLocks noGrp="1"/>
          </p:cNvSpPr>
          <p:nvPr>
            <p:ph type="ftr" sz="quarter" idx="11"/>
          </p:nvPr>
        </p:nvSpPr>
        <p:spPr/>
        <p:txBody>
          <a:bodyPr/>
          <a:lstStyle/>
          <a:p>
            <a:r>
              <a:rPr lang="en-GB"/>
              <a:t>Slide footer goes here if required</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Subtitle 2">
            <a:extLst>
              <a:ext uri="{FF2B5EF4-FFF2-40B4-BE49-F238E27FC236}">
                <a16:creationId xmlns:a16="http://schemas.microsoft.com/office/drawing/2014/main" id="{443DEE11-107C-6B66-46B9-BE5E88B65B71}"/>
              </a:ext>
            </a:extLst>
          </p:cNvPr>
          <p:cNvSpPr>
            <a:spLocks noGrp="1"/>
          </p:cNvSpPr>
          <p:nvPr>
            <p:ph type="subTitle" idx="15"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dirty="0"/>
              <a:t>Subtitle. Delete if not required.</a:t>
            </a:r>
          </a:p>
        </p:txBody>
      </p:sp>
    </p:spTree>
    <p:extLst>
      <p:ext uri="{BB962C8B-B14F-4D97-AF65-F5344CB8AC3E}">
        <p14:creationId xmlns:p14="http://schemas.microsoft.com/office/powerpoint/2010/main" val="2258444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D7FB2-B0CA-4C96-0E9E-CB4BA9057AF8}"/>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5732003" cy="444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1" y="1822450"/>
            <a:ext cx="5734049" cy="44481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a:extLst>
              <a:ext uri="{FF2B5EF4-FFF2-40B4-BE49-F238E27FC236}">
                <a16:creationId xmlns:a16="http://schemas.microsoft.com/office/drawing/2014/main" id="{F80BC13B-177D-A0D3-7A97-8F3C3A8E7391}"/>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56361D27-85D4-45EB-31D3-6D805D2E106E}"/>
              </a:ext>
            </a:extLst>
          </p:cNvPr>
          <p:cNvSpPr>
            <a:spLocks noGrp="1"/>
          </p:cNvSpPr>
          <p:nvPr>
            <p:ph type="subTitle" idx="15"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1879708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8828CA-7D5C-3E61-D35B-06A376A834B0}"/>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51"/>
            <a:ext cx="3773029" cy="44481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4208923" y="1822451"/>
            <a:ext cx="3773028" cy="44481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2D07DFA4-9148-416B-352F-29E5676A6A00}"/>
              </a:ext>
            </a:extLst>
          </p:cNvPr>
          <p:cNvSpPr>
            <a:spLocks noGrp="1"/>
          </p:cNvSpPr>
          <p:nvPr>
            <p:ph idx="14"/>
          </p:nvPr>
        </p:nvSpPr>
        <p:spPr>
          <a:xfrm>
            <a:off x="8129587" y="1822451"/>
            <a:ext cx="3773028" cy="44481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a:t>Slide footer goes here if required</a:t>
            </a:r>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5200" y="295200"/>
            <a:ext cx="3773488"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5" name="Subtitle 2">
            <a:extLst>
              <a:ext uri="{FF2B5EF4-FFF2-40B4-BE49-F238E27FC236}">
                <a16:creationId xmlns:a16="http://schemas.microsoft.com/office/drawing/2014/main" id="{D960C6BF-F9C7-01C8-7601-5B209FAE017D}"/>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35649807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s and Tex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D914B4A-06B9-EB7A-743E-14A6560485EF}"/>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4" name="Picture Placeholder 3">
            <a:extLst>
              <a:ext uri="{FF2B5EF4-FFF2-40B4-BE49-F238E27FC236}">
                <a16:creationId xmlns:a16="http://schemas.microsoft.com/office/drawing/2014/main" id="{A2903A13-6903-3CAB-953B-86997724B440}"/>
              </a:ext>
            </a:extLst>
          </p:cNvPr>
          <p:cNvSpPr>
            <a:spLocks noGrp="1"/>
          </p:cNvSpPr>
          <p:nvPr>
            <p:ph type="pic" sz="quarter" idx="15" hasCustomPrompt="1"/>
          </p:nvPr>
        </p:nvSpPr>
        <p:spPr>
          <a:xfrm>
            <a:off x="292099" y="1306514"/>
            <a:ext cx="3770314" cy="1908174"/>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0" name="Picture Placeholder 3">
            <a:extLst>
              <a:ext uri="{FF2B5EF4-FFF2-40B4-BE49-F238E27FC236}">
                <a16:creationId xmlns:a16="http://schemas.microsoft.com/office/drawing/2014/main" id="{1B5E5492-00A8-B509-4464-956D8959E92C}"/>
              </a:ext>
            </a:extLst>
          </p:cNvPr>
          <p:cNvSpPr>
            <a:spLocks noGrp="1"/>
          </p:cNvSpPr>
          <p:nvPr>
            <p:ph type="pic" sz="quarter" idx="16" hasCustomPrompt="1"/>
          </p:nvPr>
        </p:nvSpPr>
        <p:spPr>
          <a:xfrm>
            <a:off x="4206876" y="1306514"/>
            <a:ext cx="3775076"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3">
            <a:extLst>
              <a:ext uri="{FF2B5EF4-FFF2-40B4-BE49-F238E27FC236}">
                <a16:creationId xmlns:a16="http://schemas.microsoft.com/office/drawing/2014/main" id="{5230A832-8B14-0097-7902-DB48A4A889E3}"/>
              </a:ext>
            </a:extLst>
          </p:cNvPr>
          <p:cNvSpPr>
            <a:spLocks noGrp="1"/>
          </p:cNvSpPr>
          <p:nvPr>
            <p:ph type="pic" sz="quarter" idx="17" hasCustomPrompt="1"/>
          </p:nvPr>
        </p:nvSpPr>
        <p:spPr>
          <a:xfrm>
            <a:off x="8124824" y="1306514"/>
            <a:ext cx="3775075"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3" name="Text Placeholder 7">
            <a:extLst>
              <a:ext uri="{FF2B5EF4-FFF2-40B4-BE49-F238E27FC236}">
                <a16:creationId xmlns:a16="http://schemas.microsoft.com/office/drawing/2014/main" id="{8C00D127-E34B-E7AD-7F27-D3CB55135083}"/>
              </a:ext>
            </a:extLst>
          </p:cNvPr>
          <p:cNvSpPr>
            <a:spLocks noGrp="1"/>
          </p:cNvSpPr>
          <p:nvPr>
            <p:ph type="body" sz="quarter" idx="18"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A957F58C-3461-45A3-5C7B-FEC0AE9787AA}"/>
              </a:ext>
            </a:extLst>
          </p:cNvPr>
          <p:cNvSpPr>
            <a:spLocks noGrp="1"/>
          </p:cNvSpPr>
          <p:nvPr>
            <p:ph type="subTitle" idx="19"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2" name="Text Placeholder 11">
            <a:extLst>
              <a:ext uri="{FF2B5EF4-FFF2-40B4-BE49-F238E27FC236}">
                <a16:creationId xmlns:a16="http://schemas.microsoft.com/office/drawing/2014/main" id="{C0E54879-16D3-D32C-7096-C2022A52D2DF}"/>
              </a:ext>
            </a:extLst>
          </p:cNvPr>
          <p:cNvSpPr>
            <a:spLocks noGrp="1"/>
          </p:cNvSpPr>
          <p:nvPr>
            <p:ph type="body" sz="quarter" idx="20"/>
          </p:nvPr>
        </p:nvSpPr>
        <p:spPr>
          <a:xfrm>
            <a:off x="288925" y="3357563"/>
            <a:ext cx="3769200" cy="2919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Text Placeholder 11">
            <a:extLst>
              <a:ext uri="{FF2B5EF4-FFF2-40B4-BE49-F238E27FC236}">
                <a16:creationId xmlns:a16="http://schemas.microsoft.com/office/drawing/2014/main" id="{111B2AEB-EC1B-D6B6-2A0C-C42A73F419DD}"/>
              </a:ext>
            </a:extLst>
          </p:cNvPr>
          <p:cNvSpPr>
            <a:spLocks noGrp="1"/>
          </p:cNvSpPr>
          <p:nvPr>
            <p:ph type="body" sz="quarter" idx="21"/>
          </p:nvPr>
        </p:nvSpPr>
        <p:spPr>
          <a:xfrm>
            <a:off x="4206876" y="3357563"/>
            <a:ext cx="3776400" cy="2919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1">
            <a:extLst>
              <a:ext uri="{FF2B5EF4-FFF2-40B4-BE49-F238E27FC236}">
                <a16:creationId xmlns:a16="http://schemas.microsoft.com/office/drawing/2014/main" id="{604DF7D6-F323-CF70-9E5E-634416CD4FA3}"/>
              </a:ext>
            </a:extLst>
          </p:cNvPr>
          <p:cNvSpPr>
            <a:spLocks noGrp="1"/>
          </p:cNvSpPr>
          <p:nvPr>
            <p:ph type="body" sz="quarter" idx="22"/>
          </p:nvPr>
        </p:nvSpPr>
        <p:spPr>
          <a:xfrm>
            <a:off x="8124824" y="3357563"/>
            <a:ext cx="3776400" cy="2919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193723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Accessible Vers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5" y="261082"/>
            <a:ext cx="8676633" cy="3930563"/>
          </a:xfrm>
        </p:spPr>
        <p:txBody>
          <a:bodyPr anchor="t">
            <a:normAutofit/>
          </a:bodyPr>
          <a:lstStyle>
            <a:lvl1pPr algn="l">
              <a:lnSpc>
                <a:spcPct val="80000"/>
              </a:lnSpc>
              <a:defRPr sz="10500" b="0" i="0" spc="0" baseline="0">
                <a:solidFill>
                  <a:schemeClr val="accent1"/>
                </a:solidFill>
                <a:latin typeface="+mj-lt"/>
              </a:defRPr>
            </a:lvl1pPr>
          </a:lstStyle>
          <a:p>
            <a:r>
              <a:rPr lang="en-GB" dirty="0"/>
              <a:t>Longer titles will shrink automatically</a:t>
            </a:r>
          </a:p>
        </p:txBody>
      </p:sp>
      <p:sp>
        <p:nvSpPr>
          <p:cNvPr id="9" name="Subtitle 2">
            <a:extLst>
              <a:ext uri="{FF2B5EF4-FFF2-40B4-BE49-F238E27FC236}">
                <a16:creationId xmlns:a16="http://schemas.microsoft.com/office/drawing/2014/main" id="{565D7B25-1665-DB97-EC26-F653F638EABF}"/>
              </a:ext>
            </a:extLst>
          </p:cNvPr>
          <p:cNvSpPr>
            <a:spLocks noGrp="1"/>
          </p:cNvSpPr>
          <p:nvPr>
            <p:ph type="subTitle" idx="1" hasCustomPrompt="1"/>
          </p:nvPr>
        </p:nvSpPr>
        <p:spPr>
          <a:xfrm>
            <a:off x="6165850" y="5892920"/>
            <a:ext cx="2795587" cy="717180"/>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Supporting details. Delete if not required.</a:t>
            </a:r>
          </a:p>
        </p:txBody>
      </p:sp>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9104313" y="5892920"/>
            <a:ext cx="2795587" cy="717180"/>
          </a:xfrm>
        </p:spPr>
        <p:txBody>
          <a:bodyPr anchor="b"/>
          <a:lstStyle>
            <a:lvl1pPr>
              <a:lnSpc>
                <a:spcPct val="100000"/>
              </a:lnSpc>
              <a:spcBef>
                <a:spcPts val="0"/>
              </a:spcBef>
              <a:spcAft>
                <a:spcPts val="0"/>
              </a:spcAft>
              <a:defRPr sz="1400">
                <a:solidFill>
                  <a:schemeClr val="tx1"/>
                </a:solidFill>
              </a:defRPr>
            </a:lvl1pPr>
          </a:lstStyle>
          <a:p>
            <a:r>
              <a:rPr lang="en-GB" dirty="0"/>
              <a:t>Supporting details. Delete if not required.</a:t>
            </a:r>
          </a:p>
        </p:txBody>
      </p:sp>
      <p:sp>
        <p:nvSpPr>
          <p:cNvPr id="2" name="Graphic 3">
            <a:extLst>
              <a:ext uri="{FF2B5EF4-FFF2-40B4-BE49-F238E27FC236}">
                <a16:creationId xmlns:a16="http://schemas.microsoft.com/office/drawing/2014/main" id="{451705C3-64AD-B944-7DD9-8FF5ECC05A87}"/>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accent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303821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510D54-8AF6-FB56-756F-08A956F574D9}"/>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2793541" cy="4448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3" y="1822450"/>
            <a:ext cx="2795586" cy="44481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1" y="1822450"/>
            <a:ext cx="2793542" cy="44481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4313" y="1822450"/>
            <a:ext cx="2795587" cy="44481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7">
            <a:extLst>
              <a:ext uri="{FF2B5EF4-FFF2-40B4-BE49-F238E27FC236}">
                <a16:creationId xmlns:a16="http://schemas.microsoft.com/office/drawing/2014/main" id="{E3C7D5F1-8B5D-5312-7A0B-9754F64800D3}"/>
              </a:ext>
            </a:extLst>
          </p:cNvPr>
          <p:cNvSpPr>
            <a:spLocks noGrp="1"/>
          </p:cNvSpPr>
          <p:nvPr>
            <p:ph type="body" sz="quarter" idx="16"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722B44CB-D9B7-ACB7-EC09-74A55C85B1AA}"/>
              </a:ext>
            </a:extLst>
          </p:cNvPr>
          <p:cNvSpPr>
            <a:spLocks noGrp="1"/>
          </p:cNvSpPr>
          <p:nvPr>
            <p:ph type="subTitle" idx="17"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504000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ntent with Image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EFD4EAF-3D60-DC5D-9020-CF7FB8FB51D2}"/>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10" name="Picture Placeholder 3">
            <a:extLst>
              <a:ext uri="{FF2B5EF4-FFF2-40B4-BE49-F238E27FC236}">
                <a16:creationId xmlns:a16="http://schemas.microsoft.com/office/drawing/2014/main" id="{4E9C5E07-6992-3F19-1B3D-971FA4CAA6E9}"/>
              </a:ext>
            </a:extLst>
          </p:cNvPr>
          <p:cNvSpPr>
            <a:spLocks noGrp="1"/>
          </p:cNvSpPr>
          <p:nvPr>
            <p:ph type="pic" sz="quarter" idx="16" hasCustomPrompt="1"/>
          </p:nvPr>
        </p:nvSpPr>
        <p:spPr>
          <a:xfrm>
            <a:off x="292100" y="1306514"/>
            <a:ext cx="2790825" cy="1908174"/>
          </a:xfrm>
          <a:solidFill>
            <a:schemeClr val="tx2"/>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1" name="Picture Placeholder 3">
            <a:extLst>
              <a:ext uri="{FF2B5EF4-FFF2-40B4-BE49-F238E27FC236}">
                <a16:creationId xmlns:a16="http://schemas.microsoft.com/office/drawing/2014/main" id="{1DFC9CD2-F9F0-5542-03DE-0F1FE57839DE}"/>
              </a:ext>
            </a:extLst>
          </p:cNvPr>
          <p:cNvSpPr>
            <a:spLocks noGrp="1"/>
          </p:cNvSpPr>
          <p:nvPr>
            <p:ph type="pic" sz="quarter" idx="17" hasCustomPrompt="1"/>
          </p:nvPr>
        </p:nvSpPr>
        <p:spPr>
          <a:xfrm>
            <a:off x="3225800" y="1306515"/>
            <a:ext cx="2795588" cy="1906586"/>
          </a:xfrm>
          <a:solidFill>
            <a:schemeClr val="tx2"/>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2" name="Picture Placeholder 3">
            <a:extLst>
              <a:ext uri="{FF2B5EF4-FFF2-40B4-BE49-F238E27FC236}">
                <a16:creationId xmlns:a16="http://schemas.microsoft.com/office/drawing/2014/main" id="{D5E872F4-C139-6D56-50F9-7D21C3B1C8C0}"/>
              </a:ext>
            </a:extLst>
          </p:cNvPr>
          <p:cNvSpPr>
            <a:spLocks noGrp="1"/>
          </p:cNvSpPr>
          <p:nvPr>
            <p:ph type="pic" sz="quarter" idx="18" hasCustomPrompt="1"/>
          </p:nvPr>
        </p:nvSpPr>
        <p:spPr>
          <a:xfrm>
            <a:off x="6165850" y="1306513"/>
            <a:ext cx="2795588" cy="1908175"/>
          </a:xfrm>
          <a:solidFill>
            <a:schemeClr val="tx2"/>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3" name="Picture Placeholder 3">
            <a:extLst>
              <a:ext uri="{FF2B5EF4-FFF2-40B4-BE49-F238E27FC236}">
                <a16:creationId xmlns:a16="http://schemas.microsoft.com/office/drawing/2014/main" id="{84712E5D-D603-F9AE-3C3A-D37795F75238}"/>
              </a:ext>
            </a:extLst>
          </p:cNvPr>
          <p:cNvSpPr>
            <a:spLocks noGrp="1"/>
          </p:cNvSpPr>
          <p:nvPr>
            <p:ph type="pic" sz="quarter" idx="19" hasCustomPrompt="1"/>
          </p:nvPr>
        </p:nvSpPr>
        <p:spPr>
          <a:xfrm>
            <a:off x="9104313" y="1306513"/>
            <a:ext cx="2799890" cy="1906588"/>
          </a:xfrm>
          <a:solidFill>
            <a:schemeClr val="tx2"/>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5" name="Text Placeholder 7">
            <a:extLst>
              <a:ext uri="{FF2B5EF4-FFF2-40B4-BE49-F238E27FC236}">
                <a16:creationId xmlns:a16="http://schemas.microsoft.com/office/drawing/2014/main" id="{19D9921F-F7C4-B7B7-7BFB-FFFA54F89ACB}"/>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2" name="Subtitle 2">
            <a:extLst>
              <a:ext uri="{FF2B5EF4-FFF2-40B4-BE49-F238E27FC236}">
                <a16:creationId xmlns:a16="http://schemas.microsoft.com/office/drawing/2014/main" id="{A6811233-C261-B7A8-9BF5-E6DBD474B2D8}"/>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14" name="Text Placeholder 11">
            <a:extLst>
              <a:ext uri="{FF2B5EF4-FFF2-40B4-BE49-F238E27FC236}">
                <a16:creationId xmlns:a16="http://schemas.microsoft.com/office/drawing/2014/main" id="{AB473CBC-7605-D3E8-783C-F925B286C464}"/>
              </a:ext>
            </a:extLst>
          </p:cNvPr>
          <p:cNvSpPr>
            <a:spLocks noGrp="1"/>
          </p:cNvSpPr>
          <p:nvPr>
            <p:ph type="body" sz="quarter" idx="22"/>
          </p:nvPr>
        </p:nvSpPr>
        <p:spPr>
          <a:xfrm>
            <a:off x="288925" y="3357563"/>
            <a:ext cx="2790825" cy="2919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1">
            <a:extLst>
              <a:ext uri="{FF2B5EF4-FFF2-40B4-BE49-F238E27FC236}">
                <a16:creationId xmlns:a16="http://schemas.microsoft.com/office/drawing/2014/main" id="{D5F5363E-BC98-62D0-50C8-BB47491FC9D2}"/>
              </a:ext>
            </a:extLst>
          </p:cNvPr>
          <p:cNvSpPr>
            <a:spLocks noGrp="1"/>
          </p:cNvSpPr>
          <p:nvPr>
            <p:ph type="body" sz="quarter" idx="23"/>
          </p:nvPr>
        </p:nvSpPr>
        <p:spPr>
          <a:xfrm>
            <a:off x="3233115" y="3357563"/>
            <a:ext cx="2796156" cy="2919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11">
            <a:extLst>
              <a:ext uri="{FF2B5EF4-FFF2-40B4-BE49-F238E27FC236}">
                <a16:creationId xmlns:a16="http://schemas.microsoft.com/office/drawing/2014/main" id="{2CFDC76E-CB6A-2A48-41EF-35223633C7FE}"/>
              </a:ext>
            </a:extLst>
          </p:cNvPr>
          <p:cNvSpPr>
            <a:spLocks noGrp="1"/>
          </p:cNvSpPr>
          <p:nvPr>
            <p:ph type="body" sz="quarter" idx="24"/>
          </p:nvPr>
        </p:nvSpPr>
        <p:spPr>
          <a:xfrm>
            <a:off x="6175321" y="3357563"/>
            <a:ext cx="2796156" cy="2919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1">
            <a:extLst>
              <a:ext uri="{FF2B5EF4-FFF2-40B4-BE49-F238E27FC236}">
                <a16:creationId xmlns:a16="http://schemas.microsoft.com/office/drawing/2014/main" id="{12E56C66-93E1-5486-DC8D-DDF4C1E184CC}"/>
              </a:ext>
            </a:extLst>
          </p:cNvPr>
          <p:cNvSpPr>
            <a:spLocks noGrp="1"/>
          </p:cNvSpPr>
          <p:nvPr>
            <p:ph type="body" sz="quarter" idx="25"/>
          </p:nvPr>
        </p:nvSpPr>
        <p:spPr>
          <a:xfrm>
            <a:off x="9104313" y="3357563"/>
            <a:ext cx="2800800" cy="2919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607334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1599"/>
            <a:ext cx="2793541" cy="1902675"/>
          </a:xfrm>
        </p:spPr>
        <p:txBody>
          <a:bodyPr/>
          <a:lstStyle>
            <a:lvl1pPr>
              <a:defRPr lang="en-GB" sz="1400" dirty="0" smtClean="0"/>
            </a:lvl1pPr>
            <a:lvl2pPr>
              <a:defRPr lang="en-GB" sz="1400" dirty="0" smtClean="0"/>
            </a:lvl2pPr>
            <a:lvl3pPr>
              <a:defRPr lang="en-GB" sz="1200" dirty="0" smtClean="0"/>
            </a:lvl3pPr>
            <a:lvl4pPr>
              <a:defRPr lang="en-GB" sz="1200" dirty="0" smtClean="0"/>
            </a:lvl4pPr>
            <a:lvl5pPr>
              <a:defRPr lang="en-GB" sz="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2" y="1821599"/>
            <a:ext cx="2793542"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0" y="1821599"/>
            <a:ext cx="2803525"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5903" y="1821599"/>
            <a:ext cx="2793997"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a:extLst>
              <a:ext uri="{FF2B5EF4-FFF2-40B4-BE49-F238E27FC236}">
                <a16:creationId xmlns:a16="http://schemas.microsoft.com/office/drawing/2014/main" id="{F837F62A-0DBC-5C4E-10B1-0A4CD4ADF81F}"/>
              </a:ext>
            </a:extLst>
          </p:cNvPr>
          <p:cNvSpPr>
            <a:spLocks noGrp="1"/>
          </p:cNvSpPr>
          <p:nvPr>
            <p:ph idx="16"/>
          </p:nvPr>
        </p:nvSpPr>
        <p:spPr>
          <a:xfrm>
            <a:off x="289384" y="3871912"/>
            <a:ext cx="2793541"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Content Placeholder 2">
            <a:extLst>
              <a:ext uri="{FF2B5EF4-FFF2-40B4-BE49-F238E27FC236}">
                <a16:creationId xmlns:a16="http://schemas.microsoft.com/office/drawing/2014/main" id="{D19C36C2-D521-FEE7-A6AC-5710B0CDB350}"/>
              </a:ext>
            </a:extLst>
          </p:cNvPr>
          <p:cNvSpPr>
            <a:spLocks noGrp="1"/>
          </p:cNvSpPr>
          <p:nvPr>
            <p:ph idx="17"/>
          </p:nvPr>
        </p:nvSpPr>
        <p:spPr>
          <a:xfrm>
            <a:off x="6165851" y="3871912"/>
            <a:ext cx="2795588"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Content Placeholder 2">
            <a:extLst>
              <a:ext uri="{FF2B5EF4-FFF2-40B4-BE49-F238E27FC236}">
                <a16:creationId xmlns:a16="http://schemas.microsoft.com/office/drawing/2014/main" id="{FB6994DE-2295-D9C1-5B16-D2099A816416}"/>
              </a:ext>
            </a:extLst>
          </p:cNvPr>
          <p:cNvSpPr>
            <a:spLocks noGrp="1"/>
          </p:cNvSpPr>
          <p:nvPr>
            <p:ph idx="18"/>
          </p:nvPr>
        </p:nvSpPr>
        <p:spPr>
          <a:xfrm>
            <a:off x="3225801" y="3871912"/>
            <a:ext cx="2795588"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Content Placeholder 2">
            <a:extLst>
              <a:ext uri="{FF2B5EF4-FFF2-40B4-BE49-F238E27FC236}">
                <a16:creationId xmlns:a16="http://schemas.microsoft.com/office/drawing/2014/main" id="{35D14BC0-5573-6189-1430-BDA9443B2652}"/>
              </a:ext>
            </a:extLst>
          </p:cNvPr>
          <p:cNvSpPr>
            <a:spLocks noGrp="1"/>
          </p:cNvSpPr>
          <p:nvPr>
            <p:ph idx="19"/>
          </p:nvPr>
        </p:nvSpPr>
        <p:spPr>
          <a:xfrm>
            <a:off x="9104313" y="3871912"/>
            <a:ext cx="2795587"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7">
            <a:extLst>
              <a:ext uri="{FF2B5EF4-FFF2-40B4-BE49-F238E27FC236}">
                <a16:creationId xmlns:a16="http://schemas.microsoft.com/office/drawing/2014/main" id="{18166EB3-B625-A7A5-5E35-6D81B2C4EAAA}"/>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15" name="Title 14">
            <a:extLst>
              <a:ext uri="{FF2B5EF4-FFF2-40B4-BE49-F238E27FC236}">
                <a16:creationId xmlns:a16="http://schemas.microsoft.com/office/drawing/2014/main" id="{EC560DE3-3204-EFCC-1AF1-2D91CA826E4F}"/>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2" name="Subtitle 2">
            <a:extLst>
              <a:ext uri="{FF2B5EF4-FFF2-40B4-BE49-F238E27FC236}">
                <a16:creationId xmlns:a16="http://schemas.microsoft.com/office/drawing/2014/main" id="{09115CA6-F35D-BB63-6BE4-D7293F65797E}"/>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15230076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Char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306513"/>
            <a:ext cx="5732003" cy="4964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hart Placeholder 3">
            <a:extLst>
              <a:ext uri="{FF2B5EF4-FFF2-40B4-BE49-F238E27FC236}">
                <a16:creationId xmlns:a16="http://schemas.microsoft.com/office/drawing/2014/main" id="{538B81BC-7790-A8A7-F32D-C3F126E7C5D3}"/>
              </a:ext>
            </a:extLst>
          </p:cNvPr>
          <p:cNvSpPr>
            <a:spLocks noGrp="1"/>
          </p:cNvSpPr>
          <p:nvPr>
            <p:ph type="chart" sz="quarter" idx="15"/>
          </p:nvPr>
        </p:nvSpPr>
        <p:spPr>
          <a:xfrm>
            <a:off x="6165850" y="1306513"/>
            <a:ext cx="5737225" cy="4964112"/>
          </a:xfrm>
          <a:solidFill>
            <a:schemeClr val="bg1"/>
          </a:solidFill>
        </p:spPr>
        <p:txBody>
          <a:bodyPr/>
          <a:lstStyle/>
          <a:p>
            <a:r>
              <a:rPr lang="en-US"/>
              <a:t>Click icon to add chart</a:t>
            </a:r>
            <a:endParaRPr lang="en-US" dirty="0"/>
          </a:p>
        </p:txBody>
      </p:sp>
      <p:sp>
        <p:nvSpPr>
          <p:cNvPr id="11" name="Text Placeholder 3">
            <a:extLst>
              <a:ext uri="{FF2B5EF4-FFF2-40B4-BE49-F238E27FC236}">
                <a16:creationId xmlns:a16="http://schemas.microsoft.com/office/drawing/2014/main" id="{58257768-4CDB-6207-FCBD-946306C93DAD}"/>
              </a:ext>
            </a:extLst>
          </p:cNvPr>
          <p:cNvSpPr>
            <a:spLocks noGrp="1"/>
          </p:cNvSpPr>
          <p:nvPr>
            <p:ph type="body" sz="quarter" idx="14" hasCustomPrompt="1"/>
          </p:nvPr>
        </p:nvSpPr>
        <p:spPr>
          <a:xfrm>
            <a:off x="10083801" y="330199"/>
            <a:ext cx="1816100" cy="841376"/>
          </a:xfrm>
        </p:spPr>
        <p:txBody>
          <a:bodyPr/>
          <a:lstStyle>
            <a:lvl1pPr>
              <a:spcBef>
                <a:spcPts val="0"/>
              </a:spcBef>
              <a:spcAft>
                <a:spcPts val="300"/>
              </a:spcAft>
              <a:defRPr sz="800" b="0" i="0">
                <a:latin typeface="+mn-lt"/>
              </a:defRPr>
            </a:lvl1pPr>
            <a:lvl2pPr marL="93663" indent="-93663">
              <a:spcBef>
                <a:spcPts val="0"/>
              </a:spcBef>
              <a:spcAft>
                <a:spcPts val="300"/>
              </a:spcAft>
              <a:tabLst/>
              <a:defRPr sz="800" b="0" i="0">
                <a:latin typeface="+mn-lt"/>
              </a:defRPr>
            </a:lvl2pPr>
            <a:lvl3pPr marL="179388" indent="-85725">
              <a:spcBef>
                <a:spcPts val="0"/>
              </a:spcBef>
              <a:spcAft>
                <a:spcPts val="300"/>
              </a:spcAft>
              <a:tabLst/>
              <a:defRPr sz="800" b="0" i="0">
                <a:latin typeface="+mn-lt"/>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9" name="Title 8">
            <a:extLst>
              <a:ext uri="{FF2B5EF4-FFF2-40B4-BE49-F238E27FC236}">
                <a16:creationId xmlns:a16="http://schemas.microsoft.com/office/drawing/2014/main" id="{6E77B21E-A040-7CC6-4F9B-B89C94289E89}"/>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3" name="Subtitle 2">
            <a:extLst>
              <a:ext uri="{FF2B5EF4-FFF2-40B4-BE49-F238E27FC236}">
                <a16:creationId xmlns:a16="http://schemas.microsoft.com/office/drawing/2014/main" id="{F725C5CD-1985-D608-1D27-9FBC395FE641}"/>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2883313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har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11" name="Chart Placeholder 10">
            <a:extLst>
              <a:ext uri="{FF2B5EF4-FFF2-40B4-BE49-F238E27FC236}">
                <a16:creationId xmlns:a16="http://schemas.microsoft.com/office/drawing/2014/main" id="{698C230B-5408-E1A5-CFA9-2F383131120D}"/>
              </a:ext>
            </a:extLst>
          </p:cNvPr>
          <p:cNvSpPr>
            <a:spLocks noGrp="1"/>
          </p:cNvSpPr>
          <p:nvPr>
            <p:ph type="chart" sz="quarter" idx="16"/>
          </p:nvPr>
        </p:nvSpPr>
        <p:spPr>
          <a:xfrm>
            <a:off x="292100" y="1306512"/>
            <a:ext cx="3770313" cy="3944937"/>
          </a:xfrm>
          <a:solidFill>
            <a:schemeClr val="bg1"/>
          </a:solidFill>
        </p:spPr>
        <p:txBody>
          <a:bodyPr/>
          <a:lstStyle/>
          <a:p>
            <a:r>
              <a:rPr lang="en-US"/>
              <a:t>Click icon to add chart</a:t>
            </a:r>
          </a:p>
        </p:txBody>
      </p:sp>
      <p:sp>
        <p:nvSpPr>
          <p:cNvPr id="12" name="Text Placeholder 7">
            <a:extLst>
              <a:ext uri="{FF2B5EF4-FFF2-40B4-BE49-F238E27FC236}">
                <a16:creationId xmlns:a16="http://schemas.microsoft.com/office/drawing/2014/main" id="{6BA18FE4-4638-2816-D5EB-4ABC0612973F}"/>
              </a:ext>
            </a:extLst>
          </p:cNvPr>
          <p:cNvSpPr>
            <a:spLocks noGrp="1"/>
          </p:cNvSpPr>
          <p:nvPr>
            <p:ph type="body" sz="quarter" idx="17" hasCustomPrompt="1"/>
          </p:nvPr>
        </p:nvSpPr>
        <p:spPr>
          <a:xfrm>
            <a:off x="291480" y="5394325"/>
            <a:ext cx="3770934" cy="876300"/>
          </a:xfrm>
        </p:spPr>
        <p:txBody>
          <a:bodyPr/>
          <a:lstStyle>
            <a:lvl1pPr>
              <a:defRPr sz="1200"/>
            </a:lvl1pPr>
            <a:lvl2pPr>
              <a:defRPr sz="1200"/>
            </a:lvl2pPr>
            <a:lvl3pPr>
              <a:defRPr sz="1100"/>
            </a:lvl3pPr>
          </a:lstStyle>
          <a:p>
            <a:pPr lvl="0"/>
            <a:r>
              <a:rPr lang="en-GB" dirty="0"/>
              <a:t>Click to add text. Delete if not required.</a:t>
            </a:r>
          </a:p>
          <a:p>
            <a:pPr lvl="1"/>
            <a:r>
              <a:rPr lang="en-GB" dirty="0"/>
              <a:t>Second level</a:t>
            </a:r>
          </a:p>
          <a:p>
            <a:pPr lvl="2"/>
            <a:r>
              <a:rPr lang="en-GB" dirty="0"/>
              <a:t>Third level</a:t>
            </a:r>
          </a:p>
        </p:txBody>
      </p:sp>
      <p:sp>
        <p:nvSpPr>
          <p:cNvPr id="13" name="Chart Placeholder 10">
            <a:extLst>
              <a:ext uri="{FF2B5EF4-FFF2-40B4-BE49-F238E27FC236}">
                <a16:creationId xmlns:a16="http://schemas.microsoft.com/office/drawing/2014/main" id="{446A3E25-507C-4190-4950-DA0C712EB336}"/>
              </a:ext>
            </a:extLst>
          </p:cNvPr>
          <p:cNvSpPr>
            <a:spLocks noGrp="1"/>
          </p:cNvSpPr>
          <p:nvPr>
            <p:ph type="chart" sz="quarter" idx="18"/>
          </p:nvPr>
        </p:nvSpPr>
        <p:spPr>
          <a:xfrm>
            <a:off x="4206875" y="1306513"/>
            <a:ext cx="3775076" cy="3944936"/>
          </a:xfrm>
          <a:solidFill>
            <a:schemeClr val="bg1"/>
          </a:solidFill>
        </p:spPr>
        <p:txBody>
          <a:bodyPr/>
          <a:lstStyle/>
          <a:p>
            <a:r>
              <a:rPr lang="en-US"/>
              <a:t>Click icon to add chart</a:t>
            </a:r>
          </a:p>
        </p:txBody>
      </p:sp>
      <p:sp>
        <p:nvSpPr>
          <p:cNvPr id="14" name="Text Placeholder 7">
            <a:extLst>
              <a:ext uri="{FF2B5EF4-FFF2-40B4-BE49-F238E27FC236}">
                <a16:creationId xmlns:a16="http://schemas.microsoft.com/office/drawing/2014/main" id="{DDD2F21A-FE62-6E81-6F5B-9A76691ED2EE}"/>
              </a:ext>
            </a:extLst>
          </p:cNvPr>
          <p:cNvSpPr>
            <a:spLocks noGrp="1"/>
          </p:cNvSpPr>
          <p:nvPr>
            <p:ph type="body" sz="quarter" idx="19" hasCustomPrompt="1"/>
          </p:nvPr>
        </p:nvSpPr>
        <p:spPr>
          <a:xfrm>
            <a:off x="4206874" y="5394325"/>
            <a:ext cx="3775076" cy="876300"/>
          </a:xfrm>
        </p:spPr>
        <p:txBody>
          <a:bodyPr/>
          <a:lstStyle>
            <a:lvl1pPr>
              <a:defRPr sz="1200"/>
            </a:lvl1pPr>
            <a:lvl2pPr>
              <a:defRPr sz="1200"/>
            </a:lvl2pPr>
            <a:lvl3pPr>
              <a:defRPr sz="1100"/>
            </a:lvl3pPr>
          </a:lstStyle>
          <a:p>
            <a:pPr lvl="0"/>
            <a:r>
              <a:rPr lang="en-GB" dirty="0"/>
              <a:t>Click to add text. Delete if not required.</a:t>
            </a:r>
          </a:p>
          <a:p>
            <a:pPr lvl="1"/>
            <a:r>
              <a:rPr lang="en-GB" dirty="0"/>
              <a:t>Second level</a:t>
            </a:r>
          </a:p>
          <a:p>
            <a:pPr lvl="2"/>
            <a:r>
              <a:rPr lang="en-GB" dirty="0"/>
              <a:t>Third level</a:t>
            </a:r>
          </a:p>
        </p:txBody>
      </p:sp>
      <p:sp>
        <p:nvSpPr>
          <p:cNvPr id="15" name="Chart Placeholder 10">
            <a:extLst>
              <a:ext uri="{FF2B5EF4-FFF2-40B4-BE49-F238E27FC236}">
                <a16:creationId xmlns:a16="http://schemas.microsoft.com/office/drawing/2014/main" id="{94EF43E1-5534-96EF-52FD-3CD0B7B21E71}"/>
              </a:ext>
            </a:extLst>
          </p:cNvPr>
          <p:cNvSpPr>
            <a:spLocks noGrp="1"/>
          </p:cNvSpPr>
          <p:nvPr>
            <p:ph type="chart" sz="quarter" idx="20"/>
          </p:nvPr>
        </p:nvSpPr>
        <p:spPr>
          <a:xfrm>
            <a:off x="8124825" y="1306512"/>
            <a:ext cx="3770313" cy="3944937"/>
          </a:xfrm>
          <a:solidFill>
            <a:schemeClr val="bg1"/>
          </a:solidFill>
        </p:spPr>
        <p:txBody>
          <a:bodyPr/>
          <a:lstStyle/>
          <a:p>
            <a:r>
              <a:rPr lang="en-US"/>
              <a:t>Click icon to add chart</a:t>
            </a:r>
          </a:p>
        </p:txBody>
      </p:sp>
      <p:sp>
        <p:nvSpPr>
          <p:cNvPr id="16" name="Text Placeholder 7">
            <a:extLst>
              <a:ext uri="{FF2B5EF4-FFF2-40B4-BE49-F238E27FC236}">
                <a16:creationId xmlns:a16="http://schemas.microsoft.com/office/drawing/2014/main" id="{074660EF-5B4C-59FD-5DE9-C6AEEC3EA783}"/>
              </a:ext>
            </a:extLst>
          </p:cNvPr>
          <p:cNvSpPr>
            <a:spLocks noGrp="1"/>
          </p:cNvSpPr>
          <p:nvPr>
            <p:ph type="body" sz="quarter" idx="21" hasCustomPrompt="1"/>
          </p:nvPr>
        </p:nvSpPr>
        <p:spPr>
          <a:xfrm>
            <a:off x="8124205" y="5394325"/>
            <a:ext cx="3770934" cy="876300"/>
          </a:xfrm>
        </p:spPr>
        <p:txBody>
          <a:bodyPr/>
          <a:lstStyle>
            <a:lvl1pPr>
              <a:defRPr sz="1200"/>
            </a:lvl1pPr>
            <a:lvl2pPr>
              <a:defRPr sz="1200"/>
            </a:lvl2pPr>
            <a:lvl3pPr>
              <a:defRPr sz="1100"/>
            </a:lvl3pPr>
          </a:lstStyle>
          <a:p>
            <a:pPr lvl="0"/>
            <a:r>
              <a:rPr lang="en-GB" dirty="0"/>
              <a:t>Click to add text. Delete if not required.</a:t>
            </a:r>
          </a:p>
          <a:p>
            <a:pPr lvl="1"/>
            <a:r>
              <a:rPr lang="en-GB" dirty="0"/>
              <a:t>Second level</a:t>
            </a:r>
          </a:p>
          <a:p>
            <a:pPr lvl="2"/>
            <a:r>
              <a:rPr lang="en-GB" dirty="0"/>
              <a:t>Third level</a:t>
            </a:r>
          </a:p>
        </p:txBody>
      </p:sp>
      <p:sp>
        <p:nvSpPr>
          <p:cNvPr id="9" name="Title 8">
            <a:extLst>
              <a:ext uri="{FF2B5EF4-FFF2-40B4-BE49-F238E27FC236}">
                <a16:creationId xmlns:a16="http://schemas.microsoft.com/office/drawing/2014/main" id="{5FD82D33-FC73-4137-A0A9-8EB43DA1A810}"/>
              </a:ext>
            </a:extLst>
          </p:cNvPr>
          <p:cNvSpPr>
            <a:spLocks noGrp="1"/>
          </p:cNvSpPr>
          <p:nvPr>
            <p:ph type="title"/>
          </p:nvPr>
        </p:nvSpPr>
        <p:spPr>
          <a:xfrm>
            <a:off x="288303" y="262267"/>
            <a:ext cx="6713538" cy="457818"/>
          </a:xfrm>
        </p:spPr>
        <p:txBody>
          <a:bodyPr/>
          <a:lstStyle/>
          <a:p>
            <a:r>
              <a:rPr lang="en-US"/>
              <a:t>Click to edit Master title style</a:t>
            </a:r>
            <a:endParaRPr lang="en-GB"/>
          </a:p>
        </p:txBody>
      </p:sp>
      <p:sp>
        <p:nvSpPr>
          <p:cNvPr id="3" name="Subtitle 2">
            <a:extLst>
              <a:ext uri="{FF2B5EF4-FFF2-40B4-BE49-F238E27FC236}">
                <a16:creationId xmlns:a16="http://schemas.microsoft.com/office/drawing/2014/main" id="{EA959997-A6D7-96D1-8672-5FCDE45DB7B3}"/>
              </a:ext>
            </a:extLst>
          </p:cNvPr>
          <p:cNvSpPr>
            <a:spLocks noGrp="1"/>
          </p:cNvSpPr>
          <p:nvPr>
            <p:ph type="subTitle" idx="22"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4268560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703E3838-150C-B34D-4F16-CEA95E3C0B04}"/>
              </a:ext>
            </a:extLst>
          </p:cNvPr>
          <p:cNvSpPr>
            <a:spLocks noGrp="1"/>
          </p:cNvSpPr>
          <p:nvPr>
            <p:ph type="sldNum" sz="quarter" idx="12"/>
          </p:nvPr>
        </p:nvSpPr>
        <p:spPr>
          <a:xfrm>
            <a:off x="11064874" y="6413500"/>
            <a:ext cx="837741" cy="153463"/>
          </a:xfrm>
        </p:spPr>
        <p:txBody>
          <a:bodyPr/>
          <a:lstStyle/>
          <a:p>
            <a:fld id="{AEC8D767-5246-2244-A4A3-B8AFB218393C}" type="slidenum">
              <a:rPr lang="en-GB" smtClean="0"/>
              <a:t>‹#›</a:t>
            </a:fld>
            <a:endParaRPr lang="en-GB"/>
          </a:p>
        </p:txBody>
      </p:sp>
      <p:sp>
        <p:nvSpPr>
          <p:cNvPr id="10" name="Table Placeholder 5">
            <a:extLst>
              <a:ext uri="{FF2B5EF4-FFF2-40B4-BE49-F238E27FC236}">
                <a16:creationId xmlns:a16="http://schemas.microsoft.com/office/drawing/2014/main" id="{AA00D851-11FE-02AE-0FE0-9A7CAC67EF7D}"/>
              </a:ext>
            </a:extLst>
          </p:cNvPr>
          <p:cNvSpPr>
            <a:spLocks noGrp="1"/>
          </p:cNvSpPr>
          <p:nvPr>
            <p:ph type="tbl" sz="quarter" idx="13"/>
          </p:nvPr>
        </p:nvSpPr>
        <p:spPr>
          <a:xfrm>
            <a:off x="292100" y="2847975"/>
            <a:ext cx="11610975" cy="3143518"/>
          </a:xfrm>
        </p:spPr>
        <p:txBody>
          <a:bodyPr/>
          <a:lstStyle/>
          <a:p>
            <a:r>
              <a:rPr lang="en-US"/>
              <a:t>Click icon to add table</a:t>
            </a:r>
            <a:endParaRPr lang="en-GB"/>
          </a:p>
        </p:txBody>
      </p:sp>
      <p:sp>
        <p:nvSpPr>
          <p:cNvPr id="3" name="Title 2">
            <a:extLst>
              <a:ext uri="{FF2B5EF4-FFF2-40B4-BE49-F238E27FC236}">
                <a16:creationId xmlns:a16="http://schemas.microsoft.com/office/drawing/2014/main" id="{2CDD0AA4-DA06-999E-8621-24713C5D3AF7}"/>
              </a:ext>
            </a:extLst>
          </p:cNvPr>
          <p:cNvSpPr>
            <a:spLocks noGrp="1"/>
          </p:cNvSpPr>
          <p:nvPr>
            <p:ph type="title"/>
          </p:nvPr>
        </p:nvSpPr>
        <p:spPr>
          <a:xfrm>
            <a:off x="288303" y="262267"/>
            <a:ext cx="6713538" cy="457818"/>
          </a:xfrm>
        </p:spPr>
        <p:txBody>
          <a:bodyPr/>
          <a:lstStyle/>
          <a:p>
            <a:r>
              <a:rPr lang="en-US"/>
              <a:t>Click to edit Master title style</a:t>
            </a:r>
            <a:endParaRPr lang="en-GB"/>
          </a:p>
        </p:txBody>
      </p:sp>
      <p:sp>
        <p:nvSpPr>
          <p:cNvPr id="4" name="Text Placeholder 7">
            <a:extLst>
              <a:ext uri="{FF2B5EF4-FFF2-40B4-BE49-F238E27FC236}">
                <a16:creationId xmlns:a16="http://schemas.microsoft.com/office/drawing/2014/main" id="{AF1CADF7-2181-199A-E8E5-8BFDAFCB655B}"/>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5" name="Subtitle 2">
            <a:extLst>
              <a:ext uri="{FF2B5EF4-FFF2-40B4-BE49-F238E27FC236}">
                <a16:creationId xmlns:a16="http://schemas.microsoft.com/office/drawing/2014/main" id="{4BE7CDC5-71B1-1F0B-9FBF-16B0C3648775}"/>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2" name="Footer Placeholder 1">
            <a:extLst>
              <a:ext uri="{FF2B5EF4-FFF2-40B4-BE49-F238E27FC236}">
                <a16:creationId xmlns:a16="http://schemas.microsoft.com/office/drawing/2014/main" id="{10F07A58-4A0D-C7E0-1BB3-C8934C036010}"/>
              </a:ext>
            </a:extLst>
          </p:cNvPr>
          <p:cNvSpPr>
            <a:spLocks noGrp="1"/>
          </p:cNvSpPr>
          <p:nvPr>
            <p:ph type="ftr" sz="quarter" idx="17"/>
          </p:nvPr>
        </p:nvSpPr>
        <p:spPr/>
        <p:txBody>
          <a:bodyPr/>
          <a:lstStyle/>
          <a:p>
            <a:r>
              <a:rPr lang="en-GB"/>
              <a:t>Slide footer goes here if required</a:t>
            </a:r>
            <a:endParaRPr lang="en-GB" dirty="0"/>
          </a:p>
        </p:txBody>
      </p:sp>
    </p:spTree>
    <p:extLst>
      <p:ext uri="{BB962C8B-B14F-4D97-AF65-F5344CB8AC3E}">
        <p14:creationId xmlns:p14="http://schemas.microsoft.com/office/powerpoint/2010/main" val="3702037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Text Placeholder 7">
            <a:extLst>
              <a:ext uri="{FF2B5EF4-FFF2-40B4-BE49-F238E27FC236}">
                <a16:creationId xmlns:a16="http://schemas.microsoft.com/office/drawing/2014/main" id="{17F42810-DCAF-7A30-3A4F-E23EA682FA39}"/>
              </a:ext>
            </a:extLst>
          </p:cNvPr>
          <p:cNvSpPr>
            <a:spLocks noGrp="1"/>
          </p:cNvSpPr>
          <p:nvPr>
            <p:ph type="body" sz="quarter" idx="14" hasCustomPrompt="1"/>
          </p:nvPr>
        </p:nvSpPr>
        <p:spPr>
          <a:xfrm>
            <a:off x="8124825" y="293525"/>
            <a:ext cx="377825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7" name="Title 6">
            <a:extLst>
              <a:ext uri="{FF2B5EF4-FFF2-40B4-BE49-F238E27FC236}">
                <a16:creationId xmlns:a16="http://schemas.microsoft.com/office/drawing/2014/main" id="{5373482F-4FA8-181D-CA6D-04D8D98AD13B}"/>
              </a:ext>
            </a:extLst>
          </p:cNvPr>
          <p:cNvSpPr>
            <a:spLocks noGrp="1"/>
          </p:cNvSpPr>
          <p:nvPr>
            <p:ph type="title"/>
          </p:nvPr>
        </p:nvSpPr>
        <p:spPr>
          <a:xfrm>
            <a:off x="288303" y="262267"/>
            <a:ext cx="6713538" cy="457818"/>
          </a:xfrm>
        </p:spPr>
        <p:txBody>
          <a:bodyPr/>
          <a:lstStyle/>
          <a:p>
            <a:r>
              <a:rPr lang="en-US"/>
              <a:t>Click to edit Master title style</a:t>
            </a:r>
            <a:endParaRPr lang="en-GB" dirty="0"/>
          </a:p>
        </p:txBody>
      </p:sp>
      <p:sp>
        <p:nvSpPr>
          <p:cNvPr id="6" name="Subtitle 2">
            <a:extLst>
              <a:ext uri="{FF2B5EF4-FFF2-40B4-BE49-F238E27FC236}">
                <a16:creationId xmlns:a16="http://schemas.microsoft.com/office/drawing/2014/main" id="{64BCB963-058E-5C5B-947F-AC1D9DD6C9FB}"/>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1841252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15D6A6F-0428-2EB9-8170-122B4D25678A}"/>
              </a:ext>
            </a:extLst>
          </p:cNvPr>
          <p:cNvSpPr>
            <a:spLocks noGrp="1"/>
          </p:cNvSpPr>
          <p:nvPr>
            <p:ph type="ftr" sz="quarter" idx="11"/>
          </p:nvPr>
        </p:nvSpPr>
        <p:spPr/>
        <p:txBody>
          <a:bodyPr/>
          <a:lstStyle/>
          <a:p>
            <a:r>
              <a:rPr lang="en-GB"/>
              <a:t>Slide footer goes here if required</a:t>
            </a:r>
          </a:p>
        </p:txBody>
      </p:sp>
      <p:sp>
        <p:nvSpPr>
          <p:cNvPr id="4" name="Slide Number Placeholder 3">
            <a:extLst>
              <a:ext uri="{FF2B5EF4-FFF2-40B4-BE49-F238E27FC236}">
                <a16:creationId xmlns:a16="http://schemas.microsoft.com/office/drawing/2014/main" id="{6BF06E5F-8043-3DC0-2D79-119BF990830B}"/>
              </a:ext>
            </a:extLst>
          </p:cNvPr>
          <p:cNvSpPr>
            <a:spLocks noGrp="1"/>
          </p:cNvSpPr>
          <p:nvPr>
            <p:ph type="sldNum" sz="quarter" idx="12"/>
          </p:nvPr>
        </p:nvSpPr>
        <p:spPr/>
        <p:txBody>
          <a:bodyPr/>
          <a:lstStyle/>
          <a:p>
            <a:fld id="{AEC8D767-5246-2244-A4A3-B8AFB218393C}" type="slidenum">
              <a:rPr lang="en-GB" smtClean="0"/>
              <a:t>‹#›</a:t>
            </a:fld>
            <a:endParaRPr lang="en-GB"/>
          </a:p>
        </p:txBody>
      </p:sp>
    </p:spTree>
    <p:extLst>
      <p:ext uri="{BB962C8B-B14F-4D97-AF65-F5344CB8AC3E}">
        <p14:creationId xmlns:p14="http://schemas.microsoft.com/office/powerpoint/2010/main" val="3671539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12192000" cy="6858000"/>
          </a:xfrm>
          <a:solidFill>
            <a:schemeClr val="tx2"/>
          </a:solidFill>
        </p:spPr>
        <p:txBody>
          <a:bodyPr vert="horz" lIns="0" tIns="0" rIns="0" bIns="0" rtlCol="0" anchor="ctr">
            <a:noAutofit/>
          </a:bodyPr>
          <a:lstStyle>
            <a:lvl1pPr algn="ct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 If using a title or subtitle over the image, ensure the text is legible.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Title 2">
            <a:extLst>
              <a:ext uri="{FF2B5EF4-FFF2-40B4-BE49-F238E27FC236}">
                <a16:creationId xmlns:a16="http://schemas.microsoft.com/office/drawing/2014/main" id="{10079C00-CC52-F9ED-ED36-A8FC0573506A}"/>
              </a:ext>
            </a:extLst>
          </p:cNvPr>
          <p:cNvSpPr>
            <a:spLocks noGrp="1"/>
          </p:cNvSpPr>
          <p:nvPr>
            <p:ph type="title" hasCustomPrompt="1"/>
          </p:nvPr>
        </p:nvSpPr>
        <p:spPr>
          <a:xfrm>
            <a:off x="288303" y="262267"/>
            <a:ext cx="10632110" cy="468590"/>
          </a:xfrm>
        </p:spPr>
        <p:txBody>
          <a:bodyPr/>
          <a:lstStyle>
            <a:lvl1pPr>
              <a:defRPr>
                <a:solidFill>
                  <a:schemeClr val="tx1"/>
                </a:solidFill>
              </a:defRPr>
            </a:lvl1pPr>
          </a:lstStyle>
          <a:p>
            <a:r>
              <a:rPr lang="en-GB" dirty="0"/>
              <a:t>Click to add title. Black or white text only.</a:t>
            </a:r>
            <a:endParaRPr lang="en-US" dirty="0"/>
          </a:p>
        </p:txBody>
      </p:sp>
      <p:sp>
        <p:nvSpPr>
          <p:cNvPr id="7" name="Subtitle 2">
            <a:extLst>
              <a:ext uri="{FF2B5EF4-FFF2-40B4-BE49-F238E27FC236}">
                <a16:creationId xmlns:a16="http://schemas.microsoft.com/office/drawing/2014/main" id="{295A4114-449A-5D28-03F8-03221E42A657}"/>
              </a:ext>
            </a:extLst>
          </p:cNvPr>
          <p:cNvSpPr>
            <a:spLocks noGrp="1"/>
          </p:cNvSpPr>
          <p:nvPr>
            <p:ph type="subTitle" idx="16" hasCustomPrompt="1"/>
          </p:nvPr>
        </p:nvSpPr>
        <p:spPr>
          <a:xfrm>
            <a:off x="288301" y="713620"/>
            <a:ext cx="10632109"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1440509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3225800" y="0"/>
            <a:ext cx="8966200" cy="6858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2793541" cy="3932237"/>
          </a:xfrm>
        </p:spPr>
        <p:txBody>
          <a:bodyPr/>
          <a:lstStyle/>
          <a:p>
            <a:pPr lvl="0"/>
            <a:r>
              <a:rPr lang="en-GB" dirty="0"/>
              <a:t>Click to add text –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le 1">
            <a:extLst>
              <a:ext uri="{FF2B5EF4-FFF2-40B4-BE49-F238E27FC236}">
                <a16:creationId xmlns:a16="http://schemas.microsoft.com/office/drawing/2014/main" id="{52A37889-B558-B868-1094-BA62A7B3E70A}"/>
              </a:ext>
            </a:extLst>
          </p:cNvPr>
          <p:cNvSpPr>
            <a:spLocks noGrp="1"/>
          </p:cNvSpPr>
          <p:nvPr>
            <p:ph type="title"/>
          </p:nvPr>
        </p:nvSpPr>
        <p:spPr>
          <a:xfrm>
            <a:off x="288303" y="262800"/>
            <a:ext cx="2793541" cy="1934833"/>
          </a:xfrm>
        </p:spPr>
        <p:txBody>
          <a:bodyPr/>
          <a:lstStyle/>
          <a:p>
            <a:r>
              <a:rPr lang="en-US"/>
              <a:t>Click to edit Master title style</a:t>
            </a:r>
            <a:endParaRPr lang="en-GB" dirty="0"/>
          </a:p>
        </p:txBody>
      </p:sp>
    </p:spTree>
    <p:extLst>
      <p:ext uri="{BB962C8B-B14F-4D97-AF65-F5344CB8AC3E}">
        <p14:creationId xmlns:p14="http://schemas.microsoft.com/office/powerpoint/2010/main" val="2286662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80" y="266955"/>
            <a:ext cx="5734050" cy="3482172"/>
          </a:xfrm>
        </p:spPr>
        <p:txBody>
          <a:bodyPr wrap="square" anchor="t">
            <a:normAutofit/>
          </a:bodyPr>
          <a:lstStyle>
            <a:lvl1pPr algn="l">
              <a:lnSpc>
                <a:spcPct val="80000"/>
              </a:lnSpc>
              <a:defRPr sz="7000" b="0" i="0" spc="0" baseline="0">
                <a:solidFill>
                  <a:schemeClr val="bg1"/>
                </a:solidFill>
                <a:latin typeface="+mj-lt"/>
              </a:defRPr>
            </a:lvl1pPr>
          </a:lstStyle>
          <a:p>
            <a:r>
              <a:rPr lang="en-GB" dirty="0"/>
              <a:t>Longer titles will shrink automatically</a:t>
            </a:r>
            <a:br>
              <a:rPr lang="en-GB" dirty="0"/>
            </a:br>
            <a:endParaRPr lang="en-GB" dirty="0"/>
          </a:p>
        </p:txBody>
      </p:sp>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3224443" y="4389438"/>
            <a:ext cx="2795587" cy="2220662"/>
          </a:xfrm>
        </p:spPr>
        <p:txBody>
          <a:bodyPr anchor="b"/>
          <a:lstStyle>
            <a:lvl1pPr>
              <a:lnSpc>
                <a:spcPct val="100000"/>
              </a:lnSpc>
              <a:spcBef>
                <a:spcPts val="0"/>
              </a:spcBef>
              <a:spcAft>
                <a:spcPts val="0"/>
              </a:spcAft>
              <a:defRPr sz="1400">
                <a:solidFill>
                  <a:schemeClr val="bg1"/>
                </a:solidFill>
              </a:defRPr>
            </a:lvl1pPr>
          </a:lstStyle>
          <a:p>
            <a:r>
              <a:rPr lang="en-GB" dirty="0"/>
              <a:t>Supporting details. Delete if not required.</a:t>
            </a:r>
          </a:p>
        </p:txBody>
      </p:sp>
      <p:sp>
        <p:nvSpPr>
          <p:cNvPr id="4" name="Picture Placeholder 3">
            <a:extLst>
              <a:ext uri="{FF2B5EF4-FFF2-40B4-BE49-F238E27FC236}">
                <a16:creationId xmlns:a16="http://schemas.microsoft.com/office/drawing/2014/main" id="{9E083875-577D-C85F-0FB1-123AA06C12E5}"/>
              </a:ext>
            </a:extLst>
          </p:cNvPr>
          <p:cNvSpPr>
            <a:spLocks noGrp="1"/>
          </p:cNvSpPr>
          <p:nvPr>
            <p:ph type="pic" sz="quarter" idx="11" hasCustomPrompt="1"/>
          </p:nvPr>
        </p:nvSpPr>
        <p:spPr>
          <a:xfrm>
            <a:off x="6562381" y="0"/>
            <a:ext cx="5629619"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3" name="Graphic 3">
            <a:extLst>
              <a:ext uri="{FF2B5EF4-FFF2-40B4-BE49-F238E27FC236}">
                <a16:creationId xmlns:a16="http://schemas.microsoft.com/office/drawing/2014/main" id="{8846FEA3-8BCF-771B-66A3-DF7EC0E13638}"/>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4202513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6858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Subtitle 2">
            <a:extLst>
              <a:ext uri="{FF2B5EF4-FFF2-40B4-BE49-F238E27FC236}">
                <a16:creationId xmlns:a16="http://schemas.microsoft.com/office/drawing/2014/main" id="{42BB7518-D6BA-C538-D249-365B42C98C3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dirty="0"/>
              <a:t>Subtitle. Delete if not required.</a:t>
            </a:r>
          </a:p>
        </p:txBody>
      </p:sp>
      <p:sp>
        <p:nvSpPr>
          <p:cNvPr id="9" name="Title 8">
            <a:extLst>
              <a:ext uri="{FF2B5EF4-FFF2-40B4-BE49-F238E27FC236}">
                <a16:creationId xmlns:a16="http://schemas.microsoft.com/office/drawing/2014/main" id="{80AE2DF2-849C-72E8-013B-74CCFF6C4882}"/>
              </a:ext>
            </a:extLst>
          </p:cNvPr>
          <p:cNvSpPr>
            <a:spLocks noGrp="1"/>
          </p:cNvSpPr>
          <p:nvPr>
            <p:ph type="title" hasCustomPrompt="1"/>
          </p:nvPr>
        </p:nvSpPr>
        <p:spPr>
          <a:xfrm>
            <a:off x="288303" y="262267"/>
            <a:ext cx="5732002" cy="468590"/>
          </a:xfrm>
        </p:spPr>
        <p:txBody>
          <a:bodyPr/>
          <a:lstStyle/>
          <a:p>
            <a:r>
              <a:rPr lang="en-GB" dirty="0"/>
              <a:t>Master title style</a:t>
            </a:r>
          </a:p>
        </p:txBody>
      </p:sp>
    </p:spTree>
    <p:extLst>
      <p:ext uri="{BB962C8B-B14F-4D97-AF65-F5344CB8AC3E}">
        <p14:creationId xmlns:p14="http://schemas.microsoft.com/office/powerpoint/2010/main" val="2553949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ontent Right S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6021385" cy="6858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6321758" y="4376738"/>
            <a:ext cx="5580856" cy="1893886"/>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tle 6">
            <a:extLst>
              <a:ext uri="{FF2B5EF4-FFF2-40B4-BE49-F238E27FC236}">
                <a16:creationId xmlns:a16="http://schemas.microsoft.com/office/drawing/2014/main" id="{57139A87-57BC-3EA5-1A50-C7A9DA1DB2C1}"/>
              </a:ext>
            </a:extLst>
          </p:cNvPr>
          <p:cNvSpPr>
            <a:spLocks noGrp="1"/>
          </p:cNvSpPr>
          <p:nvPr>
            <p:ph type="title"/>
          </p:nvPr>
        </p:nvSpPr>
        <p:spPr>
          <a:xfrm>
            <a:off x="6323798" y="279525"/>
            <a:ext cx="5578817" cy="2733056"/>
          </a:xfrm>
        </p:spPr>
        <p:txBody>
          <a:bodyPr/>
          <a:lstStyle>
            <a:lvl1pPr>
              <a:lnSpc>
                <a:spcPct val="80000"/>
              </a:lnSpc>
              <a:defRPr sz="7400"/>
            </a:lvl1pPr>
          </a:lstStyle>
          <a:p>
            <a:r>
              <a:rPr lang="en-US"/>
              <a:t>Click to edit Master title style</a:t>
            </a:r>
            <a:endParaRPr lang="en-US" dirty="0"/>
          </a:p>
        </p:txBody>
      </p:sp>
    </p:spTree>
    <p:extLst>
      <p:ext uri="{BB962C8B-B14F-4D97-AF65-F5344CB8AC3E}">
        <p14:creationId xmlns:p14="http://schemas.microsoft.com/office/powerpoint/2010/main" val="1789371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9" name="Title 7">
            <a:extLst>
              <a:ext uri="{FF2B5EF4-FFF2-40B4-BE49-F238E27FC236}">
                <a16:creationId xmlns:a16="http://schemas.microsoft.com/office/drawing/2014/main" id="{B6AE2399-BFCA-491C-607D-8EC33F29B034}"/>
              </a:ext>
            </a:extLst>
          </p:cNvPr>
          <p:cNvSpPr>
            <a:spLocks noGrp="1"/>
          </p:cNvSpPr>
          <p:nvPr>
            <p:ph type="title" hasCustomPrompt="1"/>
          </p:nvPr>
        </p:nvSpPr>
        <p:spPr>
          <a:xfrm>
            <a:off x="288303" y="262800"/>
            <a:ext cx="5733085" cy="454529"/>
          </a:xfrm>
        </p:spPr>
        <p:txBody>
          <a:bodyPr/>
          <a:lstStyle/>
          <a:p>
            <a:r>
              <a:rPr lang="en-US" dirty="0"/>
              <a:t>Master title style</a:t>
            </a:r>
            <a:endParaRPr lang="en-GB" dirty="0"/>
          </a:p>
        </p:txBody>
      </p:sp>
      <p:sp>
        <p:nvSpPr>
          <p:cNvPr id="8" name="Subtitle 2">
            <a:extLst>
              <a:ext uri="{FF2B5EF4-FFF2-40B4-BE49-F238E27FC236}">
                <a16:creationId xmlns:a16="http://schemas.microsoft.com/office/drawing/2014/main" id="{42AEA74B-CBA6-2617-8389-0A8FBEB074F7}"/>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1992724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Images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3010694"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8" name="Picture Placeholder 5">
            <a:extLst>
              <a:ext uri="{FF2B5EF4-FFF2-40B4-BE49-F238E27FC236}">
                <a16:creationId xmlns:a16="http://schemas.microsoft.com/office/drawing/2014/main" id="{341FD64A-0587-F581-84E0-EA06B4D33540}"/>
              </a:ext>
            </a:extLst>
          </p:cNvPr>
          <p:cNvSpPr>
            <a:spLocks noGrp="1"/>
          </p:cNvSpPr>
          <p:nvPr>
            <p:ph type="pic" sz="quarter" idx="15" hasCustomPrompt="1"/>
          </p:nvPr>
        </p:nvSpPr>
        <p:spPr>
          <a:xfrm>
            <a:off x="9181307" y="0"/>
            <a:ext cx="3010694" cy="3429000"/>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0" name="Title 7">
            <a:extLst>
              <a:ext uri="{FF2B5EF4-FFF2-40B4-BE49-F238E27FC236}">
                <a16:creationId xmlns:a16="http://schemas.microsoft.com/office/drawing/2014/main" id="{27A145F5-DB46-62B4-C485-DD186AF7BDC2}"/>
              </a:ext>
            </a:extLst>
          </p:cNvPr>
          <p:cNvSpPr>
            <a:spLocks noGrp="1"/>
          </p:cNvSpPr>
          <p:nvPr>
            <p:ph type="title" hasCustomPrompt="1"/>
          </p:nvPr>
        </p:nvSpPr>
        <p:spPr>
          <a:xfrm>
            <a:off x="288303" y="262800"/>
            <a:ext cx="5733085" cy="454529"/>
          </a:xfrm>
        </p:spPr>
        <p:txBody>
          <a:bodyPr/>
          <a:lstStyle/>
          <a:p>
            <a:r>
              <a:rPr lang="en-US" dirty="0"/>
              <a:t>Master title style</a:t>
            </a:r>
            <a:endParaRPr lang="en-GB" dirty="0"/>
          </a:p>
        </p:txBody>
      </p:sp>
      <p:sp>
        <p:nvSpPr>
          <p:cNvPr id="9" name="Subtitle 2">
            <a:extLst>
              <a:ext uri="{FF2B5EF4-FFF2-40B4-BE49-F238E27FC236}">
                <a16:creationId xmlns:a16="http://schemas.microsoft.com/office/drawing/2014/main" id="{A588C0CC-43FB-4401-B34D-842E1E15D0E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2040907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Content and Capt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65850" y="2338388"/>
            <a:ext cx="5734051" cy="3932235"/>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endParaRPr lang="en-GB" dirty="0"/>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dirty="0"/>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10083801"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9" name="Title 8">
            <a:extLst>
              <a:ext uri="{FF2B5EF4-FFF2-40B4-BE49-F238E27FC236}">
                <a16:creationId xmlns:a16="http://schemas.microsoft.com/office/drawing/2014/main" id="{86327D50-E20F-7EBC-9440-36E657CCB2B0}"/>
              </a:ext>
            </a:extLst>
          </p:cNvPr>
          <p:cNvSpPr>
            <a:spLocks noGrp="1"/>
          </p:cNvSpPr>
          <p:nvPr>
            <p:ph type="title"/>
          </p:nvPr>
        </p:nvSpPr>
        <p:spPr>
          <a:xfrm>
            <a:off x="288303" y="262267"/>
            <a:ext cx="8672513" cy="457818"/>
          </a:xfrm>
        </p:spPr>
        <p:txBody>
          <a:bodyPr/>
          <a:lstStyle/>
          <a:p>
            <a:r>
              <a:rPr lang="en-US"/>
              <a:t>Click to edit Master title style</a:t>
            </a:r>
            <a:endParaRPr lang="en-GB" dirty="0"/>
          </a:p>
        </p:txBody>
      </p:sp>
      <p:sp>
        <p:nvSpPr>
          <p:cNvPr id="7" name="Subtitle 2">
            <a:extLst>
              <a:ext uri="{FF2B5EF4-FFF2-40B4-BE49-F238E27FC236}">
                <a16:creationId xmlns:a16="http://schemas.microsoft.com/office/drawing/2014/main" id="{28482B98-7AE9-6F29-768C-189744E8C745}"/>
              </a:ext>
            </a:extLst>
          </p:cNvPr>
          <p:cNvSpPr>
            <a:spLocks noGrp="1"/>
          </p:cNvSpPr>
          <p:nvPr>
            <p:ph type="subTitle" idx="16" hasCustomPrompt="1"/>
          </p:nvPr>
        </p:nvSpPr>
        <p:spPr>
          <a:xfrm>
            <a:off x="288301" y="713620"/>
            <a:ext cx="8672513"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10964239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Images, Content and Captions">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9104313" y="2338386"/>
            <a:ext cx="2795588" cy="3932237"/>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9104313"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7" name="Picture Placeholder 5">
            <a:extLst>
              <a:ext uri="{FF2B5EF4-FFF2-40B4-BE49-F238E27FC236}">
                <a16:creationId xmlns:a16="http://schemas.microsoft.com/office/drawing/2014/main" id="{07C8FFB5-0C36-EA56-18AE-AE4E3A5B96B2}"/>
              </a:ext>
            </a:extLst>
          </p:cNvPr>
          <p:cNvSpPr>
            <a:spLocks noGrp="1"/>
          </p:cNvSpPr>
          <p:nvPr>
            <p:ph type="pic" sz="quarter" idx="15" hasCustomPrompt="1"/>
          </p:nvPr>
        </p:nvSpPr>
        <p:spPr>
          <a:xfrm>
            <a:off x="6165850" y="2338386"/>
            <a:ext cx="2800351" cy="3932237"/>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11" name="Title 7">
            <a:extLst>
              <a:ext uri="{FF2B5EF4-FFF2-40B4-BE49-F238E27FC236}">
                <a16:creationId xmlns:a16="http://schemas.microsoft.com/office/drawing/2014/main" id="{48C95821-C865-9139-DE3E-F11442D8306C}"/>
              </a:ext>
            </a:extLst>
          </p:cNvPr>
          <p:cNvSpPr>
            <a:spLocks noGrp="1"/>
          </p:cNvSpPr>
          <p:nvPr>
            <p:ph type="title" hasCustomPrompt="1"/>
          </p:nvPr>
        </p:nvSpPr>
        <p:spPr>
          <a:xfrm>
            <a:off x="288303" y="262800"/>
            <a:ext cx="8673135" cy="454529"/>
          </a:xfrm>
        </p:spPr>
        <p:txBody>
          <a:bodyPr/>
          <a:lstStyle/>
          <a:p>
            <a:r>
              <a:rPr lang="en-US" dirty="0"/>
              <a:t>Master title style</a:t>
            </a:r>
            <a:endParaRPr lang="en-GB" dirty="0"/>
          </a:p>
        </p:txBody>
      </p:sp>
      <p:sp>
        <p:nvSpPr>
          <p:cNvPr id="10" name="Subtitle 2">
            <a:extLst>
              <a:ext uri="{FF2B5EF4-FFF2-40B4-BE49-F238E27FC236}">
                <a16:creationId xmlns:a16="http://schemas.microsoft.com/office/drawing/2014/main" id="{949BA43B-6BD5-72DE-5D4D-B0BAD4FEEA2B}"/>
              </a:ext>
            </a:extLst>
          </p:cNvPr>
          <p:cNvSpPr>
            <a:spLocks noGrp="1"/>
          </p:cNvSpPr>
          <p:nvPr>
            <p:ph type="subTitle" idx="17" hasCustomPrompt="1"/>
          </p:nvPr>
        </p:nvSpPr>
        <p:spPr>
          <a:xfrm>
            <a:off x="288302" y="713620"/>
            <a:ext cx="8671498"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3096965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Images, Content and Captions Stacke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8124825" y="291038"/>
            <a:ext cx="3775076" cy="292206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5" y="2338387"/>
            <a:ext cx="4750422" cy="3932237"/>
          </a:xfrm>
        </p:spPr>
        <p:txBody>
          <a:body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263526"/>
            <a:ext cx="1816099" cy="901700"/>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10" name="Picture Placeholder 5">
            <a:extLst>
              <a:ext uri="{FF2B5EF4-FFF2-40B4-BE49-F238E27FC236}">
                <a16:creationId xmlns:a16="http://schemas.microsoft.com/office/drawing/2014/main" id="{7E2F9960-1383-47B5-D5A0-E3568E633105}"/>
              </a:ext>
            </a:extLst>
          </p:cNvPr>
          <p:cNvSpPr>
            <a:spLocks noGrp="1"/>
          </p:cNvSpPr>
          <p:nvPr>
            <p:ph type="pic" sz="quarter" idx="17" hasCustomPrompt="1"/>
          </p:nvPr>
        </p:nvSpPr>
        <p:spPr>
          <a:xfrm>
            <a:off x="8124825" y="3357564"/>
            <a:ext cx="3775076" cy="2913062"/>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11" name="Text Placeholder 3">
            <a:extLst>
              <a:ext uri="{FF2B5EF4-FFF2-40B4-BE49-F238E27FC236}">
                <a16:creationId xmlns:a16="http://schemas.microsoft.com/office/drawing/2014/main" id="{1157324B-BE85-4E3F-8A71-8D472DC1443F}"/>
              </a:ext>
            </a:extLst>
          </p:cNvPr>
          <p:cNvSpPr>
            <a:spLocks noGrp="1"/>
          </p:cNvSpPr>
          <p:nvPr>
            <p:ph type="body" sz="quarter" idx="18" hasCustomPrompt="1"/>
          </p:nvPr>
        </p:nvSpPr>
        <p:spPr>
          <a:xfrm>
            <a:off x="6170614" y="3334276"/>
            <a:ext cx="1811335" cy="904875"/>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dirty="0"/>
              <a:t>Click to add text. Delete if not required.</a:t>
            </a:r>
          </a:p>
          <a:p>
            <a:pPr lvl="1"/>
            <a:r>
              <a:rPr lang="en-GB" dirty="0"/>
              <a:t>Second level</a:t>
            </a:r>
          </a:p>
          <a:p>
            <a:pPr lvl="2"/>
            <a:r>
              <a:rPr lang="en-GB" dirty="0"/>
              <a:t>Third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4750421" cy="454529"/>
          </a:xfrm>
        </p:spPr>
        <p:txBody>
          <a:bodyPr/>
          <a:lstStyle/>
          <a:p>
            <a:r>
              <a:rPr lang="en-US" dirty="0"/>
              <a:t>Master title style</a:t>
            </a:r>
            <a:endParaRPr lang="en-GB" dirty="0"/>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4750421"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3240708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Left Side, Two Images and Text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7150100" y="0"/>
            <a:ext cx="5041900" cy="3357563"/>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0" y="3357563"/>
            <a:ext cx="6022552" cy="3499955"/>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7150102"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288000" y="530259"/>
            <a:ext cx="4754563" cy="2437590"/>
          </a:xfrm>
        </p:spPr>
        <p:txBody>
          <a:bodyPr anchor="ctr">
            <a:spAutoFit/>
          </a:bodyPr>
          <a:lstStyle>
            <a:lvl1pPr>
              <a:lnSpc>
                <a:spcPct val="80000"/>
              </a:lnSpc>
              <a:defRPr sz="6500">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28075560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Right Side, Two Images and Text ">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287338"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6165850" y="530259"/>
            <a:ext cx="4754563" cy="2437590"/>
          </a:xfrm>
        </p:spPr>
        <p:txBody>
          <a:bodyPr anchor="ctr">
            <a:spAutoFit/>
          </a:bodyPr>
          <a:lstStyle>
            <a:lvl1pPr>
              <a:lnSpc>
                <a:spcPct val="80000"/>
              </a:lnSpc>
              <a:defRPr sz="6500">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17498741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Images and Caption">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3357563"/>
            <a:ext cx="4152900" cy="350043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4152900" y="1"/>
            <a:ext cx="3912062" cy="68575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9104313" y="4376738"/>
            <a:ext cx="2795587"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dirty="0"/>
              <a:t>Click to add text. Delete if not required.</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Picture Placeholder 5">
            <a:extLst>
              <a:ext uri="{FF2B5EF4-FFF2-40B4-BE49-F238E27FC236}">
                <a16:creationId xmlns:a16="http://schemas.microsoft.com/office/drawing/2014/main" id="{274C72C0-D5F1-8526-2BDA-0E6460C330CF}"/>
              </a:ext>
            </a:extLst>
          </p:cNvPr>
          <p:cNvSpPr>
            <a:spLocks noGrp="1"/>
          </p:cNvSpPr>
          <p:nvPr>
            <p:ph type="pic" sz="quarter" idx="16" hasCustomPrompt="1"/>
          </p:nvPr>
        </p:nvSpPr>
        <p:spPr>
          <a:xfrm>
            <a:off x="8064961" y="0"/>
            <a:ext cx="4114339" cy="3357563"/>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5" name="Title 4">
            <a:extLst>
              <a:ext uri="{FF2B5EF4-FFF2-40B4-BE49-F238E27FC236}">
                <a16:creationId xmlns:a16="http://schemas.microsoft.com/office/drawing/2014/main" id="{6D8318B1-25E6-EF2C-0244-43CD92F8BF97}"/>
              </a:ext>
            </a:extLst>
          </p:cNvPr>
          <p:cNvSpPr>
            <a:spLocks noGrp="1"/>
          </p:cNvSpPr>
          <p:nvPr>
            <p:ph type="title"/>
          </p:nvPr>
        </p:nvSpPr>
        <p:spPr>
          <a:xfrm>
            <a:off x="288000" y="696913"/>
            <a:ext cx="3770934" cy="1765868"/>
          </a:xfrm>
        </p:spPr>
        <p:txBody>
          <a:bodyPr/>
          <a:lstStyle>
            <a:lvl1pPr>
              <a:defRPr sz="4500"/>
            </a:lvl1pPr>
          </a:lstStyle>
          <a:p>
            <a:r>
              <a:rPr lang="en-US"/>
              <a:t>Click to edit Master title style</a:t>
            </a:r>
            <a:endParaRPr lang="en-GB" dirty="0"/>
          </a:p>
        </p:txBody>
      </p:sp>
    </p:spTree>
    <p:extLst>
      <p:ext uri="{BB962C8B-B14F-4D97-AF65-F5344CB8AC3E}">
        <p14:creationId xmlns:p14="http://schemas.microsoft.com/office/powerpoint/2010/main" val="2794293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7338" y="266400"/>
            <a:ext cx="8674100" cy="2770117"/>
          </a:xfrm>
        </p:spPr>
        <p:txBody>
          <a:bodyPr anchor="t">
            <a:normAutofit/>
          </a:bodyPr>
          <a:lstStyle>
            <a:lvl1pPr>
              <a:lnSpc>
                <a:spcPct val="80000"/>
              </a:lnSpc>
              <a:defRPr sz="7400" spc="0" baseline="0">
                <a:solidFill>
                  <a:schemeClr val="tx1"/>
                </a:solidFill>
              </a:defRPr>
            </a:lvl1pPr>
          </a:lstStyle>
          <a:p>
            <a:r>
              <a:rPr lang="en-GB" dirty="0"/>
              <a:t>Click to edit Master title style</a:t>
            </a:r>
            <a:br>
              <a:rPr lang="en-GB" dirty="0"/>
            </a:br>
            <a:endParaRPr lang="en-GB" dirty="0"/>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p>
            <a:r>
              <a:rPr lang="en-GB"/>
              <a:t>Slide footer goes here if required</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p>
            <a:fld id="{AEC8D767-5246-2244-A4A3-B8AFB218393C}" type="slidenum">
              <a:rPr lang="en-GB" smtClean="0"/>
              <a:t>‹#›</a:t>
            </a:fld>
            <a:endParaRPr lang="en-GB"/>
          </a:p>
        </p:txBody>
      </p:sp>
    </p:spTree>
    <p:extLst>
      <p:ext uri="{BB962C8B-B14F-4D97-AF65-F5344CB8AC3E}">
        <p14:creationId xmlns:p14="http://schemas.microsoft.com/office/powerpoint/2010/main" val="35746279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nimated Title and Image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tx2"/>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tx2"/>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p>
        </p:txBody>
      </p:sp>
      <p:sp>
        <p:nvSpPr>
          <p:cNvPr id="12" name="Text Placeholder 5">
            <a:extLst>
              <a:ext uri="{FF2B5EF4-FFF2-40B4-BE49-F238E27FC236}">
                <a16:creationId xmlns:a16="http://schemas.microsoft.com/office/drawing/2014/main" id="{769031AD-BE5D-A3B7-1DEC-6584F4E4BF8D}"/>
              </a:ext>
            </a:extLst>
          </p:cNvPr>
          <p:cNvSpPr>
            <a:spLocks noGrp="1"/>
          </p:cNvSpPr>
          <p:nvPr>
            <p:ph type="body" sz="quarter" idx="12" hasCustomPrompt="1"/>
          </p:nvPr>
        </p:nvSpPr>
        <p:spPr>
          <a:xfrm>
            <a:off x="6165850" y="1306512"/>
            <a:ext cx="5736764" cy="911019"/>
          </a:xfrm>
        </p:spPr>
        <p:txBody>
          <a:bodyPr wrap="square" anchor="ctr">
            <a:spAutoFit/>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Key text</a:t>
            </a:r>
          </a:p>
        </p:txBody>
      </p:sp>
      <p:sp>
        <p:nvSpPr>
          <p:cNvPr id="13" name="Text Placeholder 5">
            <a:extLst>
              <a:ext uri="{FF2B5EF4-FFF2-40B4-BE49-F238E27FC236}">
                <a16:creationId xmlns:a16="http://schemas.microsoft.com/office/drawing/2014/main" id="{C02A894D-CD72-8370-90B3-68756CDFCBE0}"/>
              </a:ext>
            </a:extLst>
          </p:cNvPr>
          <p:cNvSpPr>
            <a:spLocks noGrp="1"/>
          </p:cNvSpPr>
          <p:nvPr>
            <p:ph type="body" sz="quarter" idx="15" hasCustomPrompt="1"/>
          </p:nvPr>
        </p:nvSpPr>
        <p:spPr>
          <a:xfrm>
            <a:off x="1266825" y="4377028"/>
            <a:ext cx="4754562" cy="911019"/>
          </a:xfrm>
        </p:spPr>
        <p:txBody>
          <a:bodyPr wrap="square" anchor="ctr">
            <a:spAutoFit/>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goes here</a:t>
            </a:r>
          </a:p>
        </p:txBody>
      </p:sp>
    </p:spTree>
    <p:extLst>
      <p:ext uri="{BB962C8B-B14F-4D97-AF65-F5344CB8AC3E}">
        <p14:creationId xmlns:p14="http://schemas.microsoft.com/office/powerpoint/2010/main" val="701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accel="50000" decel="50000" fill="hold" grpId="1" nodeType="withEffect">
                                  <p:stCondLst>
                                    <p:cond delay="0"/>
                                  </p:stCondLst>
                                  <p:childTnLst>
                                    <p:animMotion origin="layout" path="M 1.45833E-6 -4.07407E-6 L 0.03906 -4.07407E-6 " pathEditMode="relative" rAng="0" ptsTypes="AA">
                                      <p:cBhvr>
                                        <p:cTn id="9" dur="1000" spd="-100000" fill="hold"/>
                                        <p:tgtEl>
                                          <p:spTgt spid="12"/>
                                        </p:tgtEl>
                                        <p:attrNameLst>
                                          <p:attrName>ppt_x</p:attrName>
                                          <p:attrName>ppt_y</p:attrName>
                                        </p:attrNameLst>
                                      </p:cBhvr>
                                      <p:rCtr x="1953"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63" presetClass="path" presetSubtype="0" accel="50000" decel="50000" fill="hold" grpId="1" nodeType="withEffect">
                                  <p:stCondLst>
                                    <p:cond delay="0"/>
                                  </p:stCondLst>
                                  <p:childTnLst>
                                    <p:animMotion origin="layout" path="M -3.33333E-6 -3.7037E-6 L -0.03437 -3.7037E-6 " pathEditMode="relative" rAng="0" ptsTypes="AA">
                                      <p:cBhvr>
                                        <p:cTn id="18" dur="1000" spd="-100000" fill="hold"/>
                                        <p:tgtEl>
                                          <p:spTgt spid="13"/>
                                        </p:tgtEl>
                                        <p:attrNameLst>
                                          <p:attrName>ppt_x</p:attrName>
                                          <p:attrName>ppt_y</p:attrName>
                                        </p:attrNameLst>
                                      </p:cBhvr>
                                      <p:rCtr x="-1719" y="0"/>
                                    </p:animMotion>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am Slide x 1">
    <p:bg>
      <p:bgPr>
        <a:solidFill>
          <a:schemeClr val="accent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70614" y="0"/>
            <a:ext cx="6021385" cy="6858000"/>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288925" y="5394325"/>
            <a:ext cx="2795587" cy="876300"/>
          </a:xfrm>
        </p:spPr>
        <p:txBody>
          <a:bodyPr anchor="t"/>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5" name="Text Placeholder 7">
            <a:extLst>
              <a:ext uri="{FF2B5EF4-FFF2-40B4-BE49-F238E27FC236}">
                <a16:creationId xmlns:a16="http://schemas.microsoft.com/office/drawing/2014/main" id="{D8DD8F62-9521-0227-75CF-0AE636418711}"/>
              </a:ext>
            </a:extLst>
          </p:cNvPr>
          <p:cNvSpPr>
            <a:spLocks noGrp="1"/>
          </p:cNvSpPr>
          <p:nvPr>
            <p:ph type="body" sz="quarter" idx="15" hasCustomPrompt="1"/>
          </p:nvPr>
        </p:nvSpPr>
        <p:spPr>
          <a:xfrm>
            <a:off x="288925" y="2338388"/>
            <a:ext cx="3778250" cy="1893887"/>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dirty="0"/>
              <a:t>Click to add text. Delete if not required.</a:t>
            </a:r>
          </a:p>
          <a:p>
            <a:pPr lvl="1"/>
            <a:r>
              <a:rPr lang="en-GB" dirty="0"/>
              <a:t>Second level</a:t>
            </a:r>
          </a:p>
          <a:p>
            <a:pPr lvl="2"/>
            <a:r>
              <a:rPr lang="en-GB" dirty="0"/>
              <a:t>Third level</a:t>
            </a:r>
          </a:p>
        </p:txBody>
      </p:sp>
      <p:sp>
        <p:nvSpPr>
          <p:cNvPr id="9" name="Title 7">
            <a:extLst>
              <a:ext uri="{FF2B5EF4-FFF2-40B4-BE49-F238E27FC236}">
                <a16:creationId xmlns:a16="http://schemas.microsoft.com/office/drawing/2014/main" id="{B09A4C51-350E-EA65-5ABE-B10E6D298CF1}"/>
              </a:ext>
            </a:extLst>
          </p:cNvPr>
          <p:cNvSpPr>
            <a:spLocks noGrp="1"/>
          </p:cNvSpPr>
          <p:nvPr>
            <p:ph type="title" hasCustomPrompt="1"/>
          </p:nvPr>
        </p:nvSpPr>
        <p:spPr>
          <a:xfrm>
            <a:off x="288303" y="262800"/>
            <a:ext cx="5733085" cy="468590"/>
          </a:xfrm>
        </p:spPr>
        <p:txBody>
          <a:bodyPr/>
          <a:lstStyle>
            <a:lvl1pPr>
              <a:defRPr>
                <a:solidFill>
                  <a:schemeClr val="bg1"/>
                </a:solidFill>
              </a:defRPr>
            </a:lvl1pPr>
          </a:lstStyle>
          <a:p>
            <a:r>
              <a:rPr lang="en-US" dirty="0"/>
              <a:t>Master title style</a:t>
            </a:r>
            <a:endParaRPr lang="en-GB" dirty="0"/>
          </a:p>
        </p:txBody>
      </p:sp>
      <p:sp>
        <p:nvSpPr>
          <p:cNvPr id="2" name="Subtitle 2">
            <a:extLst>
              <a:ext uri="{FF2B5EF4-FFF2-40B4-BE49-F238E27FC236}">
                <a16:creationId xmlns:a16="http://schemas.microsoft.com/office/drawing/2014/main" id="{5751BFC5-7E94-8966-6D2A-5204BCB942D2}"/>
              </a:ext>
            </a:extLst>
          </p:cNvPr>
          <p:cNvSpPr>
            <a:spLocks noGrp="1"/>
          </p:cNvSpPr>
          <p:nvPr>
            <p:ph type="subTitle" idx="16" hasCustomPrompt="1"/>
          </p:nvPr>
        </p:nvSpPr>
        <p:spPr>
          <a:xfrm>
            <a:off x="288302" y="713620"/>
            <a:ext cx="5733085" cy="292965"/>
          </a:xfrm>
        </p:spPr>
        <p:txBody>
          <a:bodyPr vert="horz" wrap="square" lIns="0" tIns="0" rIns="0" bIns="0" rtlCol="0" anchor="t">
            <a:spAutoFit/>
          </a:bodyPr>
          <a:lstStyle>
            <a:lvl1pPr>
              <a:defRPr lang="en-GB" b="1" dirty="0">
                <a:solidFill>
                  <a:schemeClr val="bg1"/>
                </a:solidFill>
              </a:defRPr>
            </a:lvl1pPr>
          </a:lstStyle>
          <a:p>
            <a:pPr lvl="0"/>
            <a:r>
              <a:rPr lang="en-GB" dirty="0"/>
              <a:t>Subtitle. Delete if not required.</a:t>
            </a:r>
          </a:p>
        </p:txBody>
      </p:sp>
      <p:sp>
        <p:nvSpPr>
          <p:cNvPr id="8" name="Graphic 6">
            <a:extLst>
              <a:ext uri="{FF2B5EF4-FFF2-40B4-BE49-F238E27FC236}">
                <a16:creationId xmlns:a16="http://schemas.microsoft.com/office/drawing/2014/main" id="{DB01CA91-2C5B-2D77-5D4E-1C984996CE2B}"/>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23063953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eam Slide x 1-2">
    <p:bg>
      <p:bgPr>
        <a:solidFill>
          <a:schemeClr val="accent1"/>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lvl1pPr>
              <a:defRPr>
                <a:solidFill>
                  <a:schemeClr val="bg1"/>
                </a:solidFill>
              </a:defRPr>
            </a:lvl1pPr>
          </a:lstStyle>
          <a:p>
            <a:r>
              <a:rPr lang="en-GB"/>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8124825"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8124825" y="4376738"/>
            <a:ext cx="3775075" cy="1893887"/>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 name="Text Placeholder 7">
            <a:extLst>
              <a:ext uri="{FF2B5EF4-FFF2-40B4-BE49-F238E27FC236}">
                <a16:creationId xmlns:a16="http://schemas.microsoft.com/office/drawing/2014/main" id="{AE887C0B-D804-38AD-7676-333BDBFC1AF7}"/>
              </a:ext>
            </a:extLst>
          </p:cNvPr>
          <p:cNvSpPr>
            <a:spLocks noGrp="1"/>
          </p:cNvSpPr>
          <p:nvPr>
            <p:ph type="body" sz="quarter" idx="15" hasCustomPrompt="1"/>
          </p:nvPr>
        </p:nvSpPr>
        <p:spPr>
          <a:xfrm>
            <a:off x="288925" y="4376738"/>
            <a:ext cx="3778250" cy="1893887"/>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dirty="0"/>
              <a:t>Click to add text. Delete if not required.</a:t>
            </a:r>
          </a:p>
          <a:p>
            <a:pPr lvl="1"/>
            <a:r>
              <a:rPr lang="en-GB" dirty="0"/>
              <a:t>Second level</a:t>
            </a:r>
          </a:p>
          <a:p>
            <a:pPr lvl="2"/>
            <a:r>
              <a:rPr lang="en-GB" dirty="0"/>
              <a:t>Third level</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4207732"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4207732" y="4376738"/>
            <a:ext cx="3775075" cy="1893887"/>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0" name="Title 7">
            <a:extLst>
              <a:ext uri="{FF2B5EF4-FFF2-40B4-BE49-F238E27FC236}">
                <a16:creationId xmlns:a16="http://schemas.microsoft.com/office/drawing/2014/main" id="{E80529FD-0171-E552-588C-C152AED56261}"/>
              </a:ext>
            </a:extLst>
          </p:cNvPr>
          <p:cNvSpPr>
            <a:spLocks noGrp="1"/>
          </p:cNvSpPr>
          <p:nvPr>
            <p:ph type="title" hasCustomPrompt="1"/>
          </p:nvPr>
        </p:nvSpPr>
        <p:spPr>
          <a:xfrm>
            <a:off x="288303" y="262800"/>
            <a:ext cx="3775073" cy="454529"/>
          </a:xfrm>
        </p:spPr>
        <p:txBody>
          <a:bodyPr/>
          <a:lstStyle>
            <a:lvl1pPr>
              <a:defRPr>
                <a:solidFill>
                  <a:schemeClr val="bg1"/>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EA79EF84-4162-265E-6156-177364480E50}"/>
              </a:ext>
            </a:extLst>
          </p:cNvPr>
          <p:cNvSpPr>
            <a:spLocks noGrp="1"/>
          </p:cNvSpPr>
          <p:nvPr>
            <p:ph type="subTitle" idx="16" hasCustomPrompt="1"/>
          </p:nvPr>
        </p:nvSpPr>
        <p:spPr>
          <a:xfrm>
            <a:off x="288302" y="713620"/>
            <a:ext cx="3775075" cy="292965"/>
          </a:xfrm>
        </p:spPr>
        <p:txBody>
          <a:bodyPr vert="horz" wrap="square" lIns="0" tIns="0" rIns="0" bIns="0" rtlCol="0" anchor="t">
            <a:spAutoFit/>
          </a:bodyPr>
          <a:lstStyle>
            <a:lvl1pPr>
              <a:defRPr lang="en-GB" b="1" dirty="0">
                <a:solidFill>
                  <a:schemeClr val="bg1"/>
                </a:solidFill>
              </a:defRPr>
            </a:lvl1pPr>
          </a:lstStyle>
          <a:p>
            <a:pPr lvl="0"/>
            <a:r>
              <a:rPr lang="en-GB" dirty="0"/>
              <a:t>Subtitle. Delete if not required.</a:t>
            </a:r>
          </a:p>
        </p:txBody>
      </p:sp>
      <p:sp>
        <p:nvSpPr>
          <p:cNvPr id="8" name="Graphic 6">
            <a:extLst>
              <a:ext uri="{FF2B5EF4-FFF2-40B4-BE49-F238E27FC236}">
                <a16:creationId xmlns:a16="http://schemas.microsoft.com/office/drawing/2014/main" id="{A2EFD0EE-AC0A-DFBC-9ED6-5E0C2DBF3659}"/>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11546305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eam Slide x 3">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8"/>
            <a:ext cx="2797905" cy="1893887"/>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8"/>
            <a:ext cx="2794731" cy="1893887"/>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8"/>
            <a:ext cx="2797905" cy="1893887"/>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8" name="Text Placeholder 7">
            <a:extLst>
              <a:ext uri="{FF2B5EF4-FFF2-40B4-BE49-F238E27FC236}">
                <a16:creationId xmlns:a16="http://schemas.microsoft.com/office/drawing/2014/main" id="{048FEEB1-636D-38E4-1003-F9C2F0009989}"/>
              </a:ext>
            </a:extLst>
          </p:cNvPr>
          <p:cNvSpPr>
            <a:spLocks noGrp="1"/>
          </p:cNvSpPr>
          <p:nvPr>
            <p:ph type="body" sz="quarter" idx="15" hasCustomPrompt="1"/>
          </p:nvPr>
        </p:nvSpPr>
        <p:spPr>
          <a:xfrm>
            <a:off x="288925" y="4376738"/>
            <a:ext cx="2776485" cy="1893887"/>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dirty="0"/>
              <a:t>Click to add text. Delete if not required.</a:t>
            </a:r>
          </a:p>
          <a:p>
            <a:pPr lvl="1"/>
            <a:r>
              <a:rPr lang="en-GB" dirty="0"/>
              <a:t>Second level</a:t>
            </a:r>
          </a:p>
          <a:p>
            <a:pPr lvl="2"/>
            <a:r>
              <a:rPr lang="en-GB" dirty="0"/>
              <a:t>Third level</a:t>
            </a:r>
          </a:p>
        </p:txBody>
      </p:sp>
      <p:sp>
        <p:nvSpPr>
          <p:cNvPr id="12" name="Title 11">
            <a:extLst>
              <a:ext uri="{FF2B5EF4-FFF2-40B4-BE49-F238E27FC236}">
                <a16:creationId xmlns:a16="http://schemas.microsoft.com/office/drawing/2014/main" id="{C45B8B1D-DD68-528A-E1DB-9EC7F9835CC4}"/>
              </a:ext>
            </a:extLst>
          </p:cNvPr>
          <p:cNvSpPr>
            <a:spLocks noGrp="1"/>
          </p:cNvSpPr>
          <p:nvPr>
            <p:ph type="title"/>
          </p:nvPr>
        </p:nvSpPr>
        <p:spPr>
          <a:xfrm>
            <a:off x="288303" y="262800"/>
            <a:ext cx="9649446" cy="468590"/>
          </a:xfrm>
        </p:spPr>
        <p:txBody>
          <a:bodyPr/>
          <a:lstStyle>
            <a:lvl1pPr>
              <a:defRPr>
                <a:solidFill>
                  <a:schemeClr val="bg1"/>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A56CA54C-86BC-245E-8EEE-F0C02489F097}"/>
              </a:ext>
            </a:extLst>
          </p:cNvPr>
          <p:cNvSpPr>
            <a:spLocks noGrp="1"/>
          </p:cNvSpPr>
          <p:nvPr>
            <p:ph type="subTitle" idx="16" hasCustomPrompt="1"/>
          </p:nvPr>
        </p:nvSpPr>
        <p:spPr>
          <a:xfrm>
            <a:off x="288301" y="713620"/>
            <a:ext cx="9649445" cy="292965"/>
          </a:xfrm>
        </p:spPr>
        <p:txBody>
          <a:bodyPr vert="horz" wrap="square" lIns="0" tIns="0" rIns="0" bIns="0" rtlCol="0" anchor="t">
            <a:spAutoFit/>
          </a:bodyPr>
          <a:lstStyle>
            <a:lvl1pPr>
              <a:defRPr lang="en-GB" b="1" dirty="0">
                <a:solidFill>
                  <a:schemeClr val="bg1"/>
                </a:solidFill>
              </a:defRPr>
            </a:lvl1pPr>
          </a:lstStyle>
          <a:p>
            <a:pPr lvl="0"/>
            <a:r>
              <a:rPr lang="en-GB" dirty="0"/>
              <a:t>Subtitle. Delete if not required.</a:t>
            </a:r>
          </a:p>
        </p:txBody>
      </p:sp>
      <p:sp>
        <p:nvSpPr>
          <p:cNvPr id="11" name="Footer Placeholder 10">
            <a:extLst>
              <a:ext uri="{FF2B5EF4-FFF2-40B4-BE49-F238E27FC236}">
                <a16:creationId xmlns:a16="http://schemas.microsoft.com/office/drawing/2014/main" id="{B0F98AA2-E2DC-E0E0-4C8F-760BB9A932E3}"/>
              </a:ext>
            </a:extLst>
          </p:cNvPr>
          <p:cNvSpPr>
            <a:spLocks noGrp="1"/>
          </p:cNvSpPr>
          <p:nvPr>
            <p:ph type="ftr" sz="quarter" idx="29"/>
          </p:nvPr>
        </p:nvSpPr>
        <p:spPr/>
        <p:txBody>
          <a:bodyPr/>
          <a:lstStyle>
            <a:lvl1pPr>
              <a:defRPr>
                <a:solidFill>
                  <a:schemeClr val="bg1"/>
                </a:solidFill>
              </a:defRPr>
            </a:lvl1pPr>
          </a:lstStyle>
          <a:p>
            <a:r>
              <a:rPr lang="en-GB"/>
              <a:t>Slide footer goes here if required</a:t>
            </a:r>
            <a:endParaRPr lang="en-GB" dirty="0"/>
          </a:p>
        </p:txBody>
      </p:sp>
      <p:sp>
        <p:nvSpPr>
          <p:cNvPr id="13" name="Slide Number Placeholder 12">
            <a:extLst>
              <a:ext uri="{FF2B5EF4-FFF2-40B4-BE49-F238E27FC236}">
                <a16:creationId xmlns:a16="http://schemas.microsoft.com/office/drawing/2014/main" id="{482FD8FC-F7B2-9C6C-B17A-E86A85F913ED}"/>
              </a:ext>
            </a:extLst>
          </p:cNvPr>
          <p:cNvSpPr>
            <a:spLocks noGrp="1"/>
          </p:cNvSpPr>
          <p:nvPr>
            <p:ph type="sldNum" sz="quarter" idx="30"/>
          </p:nvPr>
        </p:nvSpPr>
        <p:spPr/>
        <p:txBody>
          <a:bodyPr/>
          <a:lstStyle>
            <a:lvl1pPr>
              <a:defRPr>
                <a:solidFill>
                  <a:schemeClr val="bg1"/>
                </a:solidFill>
              </a:defRPr>
            </a:lvl1pPr>
          </a:lstStyle>
          <a:p>
            <a:fld id="{AEC8D767-5246-2244-A4A3-B8AFB218393C}" type="slidenum">
              <a:rPr lang="en-GB" smtClean="0"/>
              <a:pPr/>
              <a:t>‹#›</a:t>
            </a:fld>
            <a:endParaRPr lang="en-GB" dirty="0"/>
          </a:p>
        </p:txBody>
      </p:sp>
      <p:sp>
        <p:nvSpPr>
          <p:cNvPr id="5" name="Graphic 6">
            <a:extLst>
              <a:ext uri="{FF2B5EF4-FFF2-40B4-BE49-F238E27FC236}">
                <a16:creationId xmlns:a16="http://schemas.microsoft.com/office/drawing/2014/main" id="{4E066FDA-E547-8AA8-7DD5-BF710BC6600F}"/>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32774138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Slide x 4">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8"/>
            <a:ext cx="2797905" cy="1893887"/>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8"/>
            <a:ext cx="2794731" cy="1893887"/>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8"/>
            <a:ext cx="2797905" cy="1893887"/>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1" name="Picture Placeholder 3">
            <a:extLst>
              <a:ext uri="{FF2B5EF4-FFF2-40B4-BE49-F238E27FC236}">
                <a16:creationId xmlns:a16="http://schemas.microsoft.com/office/drawing/2014/main" id="{F5068F87-7E7A-B5CF-3CBC-E18B6DD0D732}"/>
              </a:ext>
            </a:extLst>
          </p:cNvPr>
          <p:cNvSpPr>
            <a:spLocks noGrp="1"/>
          </p:cNvSpPr>
          <p:nvPr>
            <p:ph type="pic" sz="quarter" idx="29" hasCustomPrompt="1"/>
          </p:nvPr>
        </p:nvSpPr>
        <p:spPr>
          <a:xfrm>
            <a:off x="29147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2" name="Text Placeholder 10">
            <a:extLst>
              <a:ext uri="{FF2B5EF4-FFF2-40B4-BE49-F238E27FC236}">
                <a16:creationId xmlns:a16="http://schemas.microsoft.com/office/drawing/2014/main" id="{B4F951B9-FA91-8764-4AF1-2302D32F8D5A}"/>
              </a:ext>
            </a:extLst>
          </p:cNvPr>
          <p:cNvSpPr>
            <a:spLocks noGrp="1"/>
          </p:cNvSpPr>
          <p:nvPr>
            <p:ph type="body" sz="quarter" idx="30" hasCustomPrompt="1"/>
          </p:nvPr>
        </p:nvSpPr>
        <p:spPr>
          <a:xfrm>
            <a:off x="291478" y="4376738"/>
            <a:ext cx="2794731" cy="1893887"/>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 name="Text Placeholder 7">
            <a:extLst>
              <a:ext uri="{FF2B5EF4-FFF2-40B4-BE49-F238E27FC236}">
                <a16:creationId xmlns:a16="http://schemas.microsoft.com/office/drawing/2014/main" id="{5F91C3EF-5967-CDBE-EACE-2531D873C36A}"/>
              </a:ext>
            </a:extLst>
          </p:cNvPr>
          <p:cNvSpPr>
            <a:spLocks noGrp="1"/>
          </p:cNvSpPr>
          <p:nvPr>
            <p:ph type="body" sz="quarter" idx="31" hasCustomPrompt="1"/>
          </p:nvPr>
        </p:nvSpPr>
        <p:spPr>
          <a:xfrm>
            <a:off x="8125200" y="293525"/>
            <a:ext cx="3778870" cy="878050"/>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13" name="Title 7">
            <a:extLst>
              <a:ext uri="{FF2B5EF4-FFF2-40B4-BE49-F238E27FC236}">
                <a16:creationId xmlns:a16="http://schemas.microsoft.com/office/drawing/2014/main" id="{DA47195B-21A0-9A63-E4DA-58F9F29E98B6}"/>
              </a:ext>
            </a:extLst>
          </p:cNvPr>
          <p:cNvSpPr>
            <a:spLocks noGrp="1"/>
          </p:cNvSpPr>
          <p:nvPr>
            <p:ph type="title" hasCustomPrompt="1"/>
          </p:nvPr>
        </p:nvSpPr>
        <p:spPr>
          <a:xfrm>
            <a:off x="288303" y="262800"/>
            <a:ext cx="5733085" cy="468590"/>
          </a:xfrm>
        </p:spPr>
        <p:txBody>
          <a:bodyPr/>
          <a:lstStyle>
            <a:lvl1pPr>
              <a:defRPr>
                <a:solidFill>
                  <a:schemeClr val="accent1"/>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FB220D96-C4B3-B7EB-A87A-9845F48C33C3}"/>
              </a:ext>
            </a:extLst>
          </p:cNvPr>
          <p:cNvSpPr>
            <a:spLocks noGrp="1"/>
          </p:cNvSpPr>
          <p:nvPr>
            <p:ph type="subTitle" idx="16" hasCustomPrompt="1"/>
          </p:nvPr>
        </p:nvSpPr>
        <p:spPr>
          <a:xfrm>
            <a:off x="288302" y="713620"/>
            <a:ext cx="5732229"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35200805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am Slide x 6">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4376738"/>
            <a:ext cx="1811338" cy="1893887"/>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4376738"/>
            <a:ext cx="1811338" cy="1893887"/>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4376738"/>
            <a:ext cx="1811338" cy="1893887"/>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4376738"/>
            <a:ext cx="1811338" cy="1893887"/>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4376738"/>
            <a:ext cx="1811338" cy="1893887"/>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2338388"/>
            <a:ext cx="1811338" cy="1893887"/>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4376738"/>
            <a:ext cx="1811338" cy="1893887"/>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9" name="Title 7">
            <a:extLst>
              <a:ext uri="{FF2B5EF4-FFF2-40B4-BE49-F238E27FC236}">
                <a16:creationId xmlns:a16="http://schemas.microsoft.com/office/drawing/2014/main" id="{604F17DC-3526-6523-F6A2-A614A5877E66}"/>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dirty="0"/>
              <a:t>Master title style</a:t>
            </a:r>
            <a:endParaRPr lang="en-GB" dirty="0"/>
          </a:p>
        </p:txBody>
      </p:sp>
      <p:sp>
        <p:nvSpPr>
          <p:cNvPr id="5" name="Subtitle 2">
            <a:extLst>
              <a:ext uri="{FF2B5EF4-FFF2-40B4-BE49-F238E27FC236}">
                <a16:creationId xmlns:a16="http://schemas.microsoft.com/office/drawing/2014/main" id="{C2B84ACE-520E-A875-5184-5F9EE6A46C07}"/>
              </a:ext>
            </a:extLst>
          </p:cNvPr>
          <p:cNvSpPr>
            <a:spLocks noGrp="1"/>
          </p:cNvSpPr>
          <p:nvPr>
            <p:ph type="subTitle" idx="2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24376319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Slide x 12">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76EA39B-2942-9741-8948-C5E41AE57E5D}"/>
              </a:ext>
            </a:extLst>
          </p:cNvPr>
          <p:cNvSpPr>
            <a:spLocks noGrp="1"/>
          </p:cNvSpPr>
          <p:nvPr>
            <p:ph type="ftr" sz="quarter" idx="11"/>
          </p:nvPr>
        </p:nvSpPr>
        <p:spPr/>
        <p:txBody>
          <a:bodyPr/>
          <a:lstStyle/>
          <a:p>
            <a:r>
              <a:rPr lang="en-GB"/>
              <a:t>Slide footer goes here if required</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1325991"/>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3133126"/>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dirty="0"/>
              <a:t>Click to add text. Delete if not required.</a:t>
            </a:r>
          </a:p>
          <a:p>
            <a:pPr lvl="1"/>
            <a:r>
              <a:rPr lang="en-GB" dirty="0"/>
              <a:t>Second level</a:t>
            </a:r>
          </a:p>
          <a:p>
            <a:pPr lvl="2"/>
            <a:r>
              <a:rPr lang="en-GB" dirty="0"/>
              <a:t>Third level</a:t>
            </a:r>
          </a:p>
        </p:txBody>
      </p:sp>
      <p:sp>
        <p:nvSpPr>
          <p:cNvPr id="30" name="Picture Placeholder 3">
            <a:extLst>
              <a:ext uri="{FF2B5EF4-FFF2-40B4-BE49-F238E27FC236}">
                <a16:creationId xmlns:a16="http://schemas.microsoft.com/office/drawing/2014/main" id="{1E351EF8-8286-87AC-38C6-7E9DC74AA5D5}"/>
              </a:ext>
            </a:extLst>
          </p:cNvPr>
          <p:cNvSpPr>
            <a:spLocks noGrp="1"/>
          </p:cNvSpPr>
          <p:nvPr>
            <p:ph type="pic" sz="quarter" idx="26" hasCustomPrompt="1"/>
          </p:nvPr>
        </p:nvSpPr>
        <p:spPr>
          <a:xfrm>
            <a:off x="292100"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1" name="Text Placeholder 10">
            <a:extLst>
              <a:ext uri="{FF2B5EF4-FFF2-40B4-BE49-F238E27FC236}">
                <a16:creationId xmlns:a16="http://schemas.microsoft.com/office/drawing/2014/main" id="{7D881FA5-55EC-F926-2B2E-C6A382AF84D6}"/>
              </a:ext>
            </a:extLst>
          </p:cNvPr>
          <p:cNvSpPr>
            <a:spLocks noGrp="1"/>
          </p:cNvSpPr>
          <p:nvPr>
            <p:ph type="body" sz="quarter" idx="27" hasCustomPrompt="1"/>
          </p:nvPr>
        </p:nvSpPr>
        <p:spPr>
          <a:xfrm>
            <a:off x="292100"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2" name="Picture Placeholder 3">
            <a:extLst>
              <a:ext uri="{FF2B5EF4-FFF2-40B4-BE49-F238E27FC236}">
                <a16:creationId xmlns:a16="http://schemas.microsoft.com/office/drawing/2014/main" id="{BBC82E01-F7FE-2EAB-B8E7-5960A7A58603}"/>
              </a:ext>
            </a:extLst>
          </p:cNvPr>
          <p:cNvSpPr>
            <a:spLocks noGrp="1"/>
          </p:cNvSpPr>
          <p:nvPr>
            <p:ph type="pic" sz="quarter" idx="28" hasCustomPrompt="1"/>
          </p:nvPr>
        </p:nvSpPr>
        <p:spPr>
          <a:xfrm>
            <a:off x="2251075"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3" name="Text Placeholder 10">
            <a:extLst>
              <a:ext uri="{FF2B5EF4-FFF2-40B4-BE49-F238E27FC236}">
                <a16:creationId xmlns:a16="http://schemas.microsoft.com/office/drawing/2014/main" id="{AF3DAD82-5491-5A1C-AF05-DBECB12413C0}"/>
              </a:ext>
            </a:extLst>
          </p:cNvPr>
          <p:cNvSpPr>
            <a:spLocks noGrp="1"/>
          </p:cNvSpPr>
          <p:nvPr>
            <p:ph type="body" sz="quarter" idx="29" hasCustomPrompt="1"/>
          </p:nvPr>
        </p:nvSpPr>
        <p:spPr>
          <a:xfrm>
            <a:off x="2251075"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4" name="Picture Placeholder 3">
            <a:extLst>
              <a:ext uri="{FF2B5EF4-FFF2-40B4-BE49-F238E27FC236}">
                <a16:creationId xmlns:a16="http://schemas.microsoft.com/office/drawing/2014/main" id="{D56B49B1-E5CE-83C1-0D25-0898269814D0}"/>
              </a:ext>
            </a:extLst>
          </p:cNvPr>
          <p:cNvSpPr>
            <a:spLocks noGrp="1"/>
          </p:cNvSpPr>
          <p:nvPr>
            <p:ph type="pic" sz="quarter" idx="30" hasCustomPrompt="1"/>
          </p:nvPr>
        </p:nvSpPr>
        <p:spPr>
          <a:xfrm>
            <a:off x="4206875"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5" name="Text Placeholder 10">
            <a:extLst>
              <a:ext uri="{FF2B5EF4-FFF2-40B4-BE49-F238E27FC236}">
                <a16:creationId xmlns:a16="http://schemas.microsoft.com/office/drawing/2014/main" id="{0D879563-9332-8DE6-BC2B-72B716864FC8}"/>
              </a:ext>
            </a:extLst>
          </p:cNvPr>
          <p:cNvSpPr>
            <a:spLocks noGrp="1"/>
          </p:cNvSpPr>
          <p:nvPr>
            <p:ph type="body" sz="quarter" idx="31" hasCustomPrompt="1"/>
          </p:nvPr>
        </p:nvSpPr>
        <p:spPr>
          <a:xfrm>
            <a:off x="4206875"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6" name="Picture Placeholder 3">
            <a:extLst>
              <a:ext uri="{FF2B5EF4-FFF2-40B4-BE49-F238E27FC236}">
                <a16:creationId xmlns:a16="http://schemas.microsoft.com/office/drawing/2014/main" id="{34E06054-2590-E998-043B-8F545070935C}"/>
              </a:ext>
            </a:extLst>
          </p:cNvPr>
          <p:cNvSpPr>
            <a:spLocks noGrp="1"/>
          </p:cNvSpPr>
          <p:nvPr>
            <p:ph type="pic" sz="quarter" idx="32" hasCustomPrompt="1"/>
          </p:nvPr>
        </p:nvSpPr>
        <p:spPr>
          <a:xfrm>
            <a:off x="6165850"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7" name="Text Placeholder 10">
            <a:extLst>
              <a:ext uri="{FF2B5EF4-FFF2-40B4-BE49-F238E27FC236}">
                <a16:creationId xmlns:a16="http://schemas.microsoft.com/office/drawing/2014/main" id="{B2E849EB-3C88-7D18-ED79-F55E7AB9250D}"/>
              </a:ext>
            </a:extLst>
          </p:cNvPr>
          <p:cNvSpPr>
            <a:spLocks noGrp="1"/>
          </p:cNvSpPr>
          <p:nvPr>
            <p:ph type="body" sz="quarter" idx="33" hasCustomPrompt="1"/>
          </p:nvPr>
        </p:nvSpPr>
        <p:spPr>
          <a:xfrm>
            <a:off x="6165850"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38" name="Picture Placeholder 3">
            <a:extLst>
              <a:ext uri="{FF2B5EF4-FFF2-40B4-BE49-F238E27FC236}">
                <a16:creationId xmlns:a16="http://schemas.microsoft.com/office/drawing/2014/main" id="{3A8CC4AE-06AB-5A91-10DC-6C53FFB4A23A}"/>
              </a:ext>
            </a:extLst>
          </p:cNvPr>
          <p:cNvSpPr>
            <a:spLocks noGrp="1"/>
          </p:cNvSpPr>
          <p:nvPr>
            <p:ph type="pic" sz="quarter" idx="34" hasCustomPrompt="1"/>
          </p:nvPr>
        </p:nvSpPr>
        <p:spPr>
          <a:xfrm>
            <a:off x="8129587" y="3832986"/>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39" name="Text Placeholder 10">
            <a:extLst>
              <a:ext uri="{FF2B5EF4-FFF2-40B4-BE49-F238E27FC236}">
                <a16:creationId xmlns:a16="http://schemas.microsoft.com/office/drawing/2014/main" id="{5B2ACD70-936B-5D18-96B7-1BF64FC6E214}"/>
              </a:ext>
            </a:extLst>
          </p:cNvPr>
          <p:cNvSpPr>
            <a:spLocks noGrp="1"/>
          </p:cNvSpPr>
          <p:nvPr>
            <p:ph type="body" sz="quarter" idx="35" hasCustomPrompt="1"/>
          </p:nvPr>
        </p:nvSpPr>
        <p:spPr>
          <a:xfrm>
            <a:off x="8129587"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40" name="Picture Placeholder 3">
            <a:extLst>
              <a:ext uri="{FF2B5EF4-FFF2-40B4-BE49-F238E27FC236}">
                <a16:creationId xmlns:a16="http://schemas.microsoft.com/office/drawing/2014/main" id="{96B65B4A-309C-6AFF-3233-21C6FE13D295}"/>
              </a:ext>
            </a:extLst>
          </p:cNvPr>
          <p:cNvSpPr>
            <a:spLocks noGrp="1"/>
          </p:cNvSpPr>
          <p:nvPr>
            <p:ph type="pic" sz="quarter" idx="36" hasCustomPrompt="1"/>
          </p:nvPr>
        </p:nvSpPr>
        <p:spPr>
          <a:xfrm>
            <a:off x="10088562" y="3832986"/>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team member headshot.</a:t>
            </a:r>
            <a:r>
              <a:rPr lang="en-GB" dirty="0"/>
              <a:t> Delete if not required.</a:t>
            </a:r>
            <a:endParaRPr lang="en-US" dirty="0"/>
          </a:p>
        </p:txBody>
      </p:sp>
      <p:sp>
        <p:nvSpPr>
          <p:cNvPr id="41" name="Text Placeholder 10">
            <a:extLst>
              <a:ext uri="{FF2B5EF4-FFF2-40B4-BE49-F238E27FC236}">
                <a16:creationId xmlns:a16="http://schemas.microsoft.com/office/drawing/2014/main" id="{56786C68-DCD8-DE01-5F52-6FF88150DD6E}"/>
              </a:ext>
            </a:extLst>
          </p:cNvPr>
          <p:cNvSpPr>
            <a:spLocks noGrp="1"/>
          </p:cNvSpPr>
          <p:nvPr>
            <p:ph type="body" sz="quarter" idx="37" hasCustomPrompt="1"/>
          </p:nvPr>
        </p:nvSpPr>
        <p:spPr>
          <a:xfrm>
            <a:off x="10088562" y="5640121"/>
            <a:ext cx="1811338" cy="464807"/>
          </a:xfrm>
        </p:spPr>
        <p:txBody>
          <a:bodyPr wrap="square">
            <a:spAutoFit/>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dirty="0" err="1"/>
              <a:t>Firstname</a:t>
            </a:r>
            <a:r>
              <a:rPr lang="en-GB" dirty="0"/>
              <a:t> Surname</a:t>
            </a:r>
          </a:p>
          <a:p>
            <a:pPr lvl="1"/>
            <a:r>
              <a:rPr lang="en-GB" dirty="0"/>
              <a:t>Role, Location</a:t>
            </a:r>
          </a:p>
        </p:txBody>
      </p:sp>
      <p:sp>
        <p:nvSpPr>
          <p:cNvPr id="5" name="Title 7">
            <a:extLst>
              <a:ext uri="{FF2B5EF4-FFF2-40B4-BE49-F238E27FC236}">
                <a16:creationId xmlns:a16="http://schemas.microsoft.com/office/drawing/2014/main" id="{520EE9D3-6988-A53A-4B71-0F5506C1DB6D}"/>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dirty="0"/>
              <a:t>Master title style</a:t>
            </a:r>
            <a:endParaRPr lang="en-GB" dirty="0"/>
          </a:p>
        </p:txBody>
      </p:sp>
      <p:sp>
        <p:nvSpPr>
          <p:cNvPr id="8" name="Subtitle 2">
            <a:extLst>
              <a:ext uri="{FF2B5EF4-FFF2-40B4-BE49-F238E27FC236}">
                <a16:creationId xmlns:a16="http://schemas.microsoft.com/office/drawing/2014/main" id="{A29A91CD-56E3-1B05-9890-3FE2231364A5}"/>
              </a:ext>
            </a:extLst>
          </p:cNvPr>
          <p:cNvSpPr>
            <a:spLocks noGrp="1"/>
          </p:cNvSpPr>
          <p:nvPr>
            <p:ph type="subTitle" idx="38"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dirty="0"/>
              <a:t>Subtitle. Delete if not required.</a:t>
            </a:r>
          </a:p>
        </p:txBody>
      </p:sp>
    </p:spTree>
    <p:extLst>
      <p:ext uri="{BB962C8B-B14F-4D97-AF65-F5344CB8AC3E}">
        <p14:creationId xmlns:p14="http://schemas.microsoft.com/office/powerpoint/2010/main" val="30122932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9104313" y="5880220"/>
            <a:ext cx="2795587" cy="717180"/>
          </a:xfrm>
        </p:spPr>
        <p:txBody>
          <a:bodyPr anchor="b"/>
          <a:lstStyle>
            <a:lvl1pPr>
              <a:lnSpc>
                <a:spcPct val="100000"/>
              </a:lnSpc>
              <a:spcBef>
                <a:spcPts val="0"/>
              </a:spcBef>
              <a:spcAft>
                <a:spcPts val="0"/>
              </a:spcAft>
              <a:defRPr sz="1000">
                <a:solidFill>
                  <a:schemeClr val="bg1"/>
                </a:solidFill>
              </a:defRPr>
            </a:lvl1pPr>
          </a:lstStyle>
          <a:p>
            <a:r>
              <a:rPr lang="en-GB" dirty="0"/>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sz="7000" b="0" i="0" spc="0" baseline="0">
                <a:solidFill>
                  <a:schemeClr val="bg1"/>
                </a:solidFill>
                <a:latin typeface="+mj-lt"/>
              </a:defRPr>
            </a:lvl1pPr>
          </a:lstStyle>
          <a:p>
            <a:r>
              <a:rPr lang="en-US"/>
              <a:t>Click to edit Master title style</a:t>
            </a:r>
            <a:endParaRPr lang="en-GB" dirty="0"/>
          </a:p>
        </p:txBody>
      </p:sp>
      <p:sp>
        <p:nvSpPr>
          <p:cNvPr id="3" name="Graphic 3">
            <a:extLst>
              <a:ext uri="{FF2B5EF4-FFF2-40B4-BE49-F238E27FC236}">
                <a16:creationId xmlns:a16="http://schemas.microsoft.com/office/drawing/2014/main" id="{414417D5-97B5-C408-55BC-A80D08E4AAB7}"/>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24361615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End Slide [Accessible Version]">
    <p:bg>
      <p:bgPr>
        <a:solidFill>
          <a:schemeClr val="bg1"/>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9104313" y="5880220"/>
            <a:ext cx="2795587" cy="717180"/>
          </a:xfrm>
        </p:spPr>
        <p:txBody>
          <a:bodyPr anchor="b"/>
          <a:lstStyle>
            <a:lvl1pPr>
              <a:lnSpc>
                <a:spcPct val="100000"/>
              </a:lnSpc>
              <a:spcBef>
                <a:spcPts val="0"/>
              </a:spcBef>
              <a:spcAft>
                <a:spcPts val="0"/>
              </a:spcAft>
              <a:defRPr sz="1000">
                <a:solidFill>
                  <a:schemeClr val="tx1"/>
                </a:solidFill>
              </a:defRPr>
            </a:lvl1pPr>
          </a:lstStyle>
          <a:p>
            <a:r>
              <a:rPr lang="en-GB"/>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sz="7000" b="0" i="0" spc="0" baseline="0">
                <a:solidFill>
                  <a:schemeClr val="accent1"/>
                </a:solidFill>
                <a:latin typeface="+mj-lt"/>
              </a:defRPr>
            </a:lvl1pPr>
          </a:lstStyle>
          <a:p>
            <a:r>
              <a:rPr lang="en-US"/>
              <a:t>Click to edit Master title style</a:t>
            </a:r>
            <a:endParaRPr lang="en-GB" dirty="0"/>
          </a:p>
        </p:txBody>
      </p:sp>
      <p:sp>
        <p:nvSpPr>
          <p:cNvPr id="3" name="Graphic 3">
            <a:extLst>
              <a:ext uri="{FF2B5EF4-FFF2-40B4-BE49-F238E27FC236}">
                <a16:creationId xmlns:a16="http://schemas.microsoft.com/office/drawing/2014/main" id="{E99F374C-18A8-5D23-9D20-654744EC23F1}"/>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accent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30732643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601929" y="1713179"/>
            <a:ext cx="10984706" cy="4169410"/>
          </a:xfrm>
        </p:spPr>
        <p:txBody>
          <a:bodyPr/>
          <a:lstStyle>
            <a:lvl1pPr marL="234137" marR="0" indent="-234137" algn="l" defTabSz="76194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15" marR="0" indent="-234137"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62" marR="0"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192" marR="0"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845" marR="0" indent="-191119"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37" marR="0" lvl="0" indent="-234137" algn="l" defTabSz="76194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15" marR="0" lvl="1" indent="-234137"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62" marR="0" lvl="2"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192" marR="0" lvl="3"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845" marR="0" lvl="4" indent="-191119"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9"/>
            <a:ext cx="10981267" cy="468590"/>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7"/>
            <a:ext cx="10981267" cy="35830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2538033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rgbClr val="5E4F4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7338" y="266705"/>
            <a:ext cx="8674100" cy="2770117"/>
          </a:xfrm>
        </p:spPr>
        <p:txBody>
          <a:bodyPr anchor="t">
            <a:normAutofit/>
          </a:bodyPr>
          <a:lstStyle>
            <a:lvl1pPr>
              <a:lnSpc>
                <a:spcPct val="80000"/>
              </a:lnSpc>
              <a:defRPr sz="7400" spc="0" baseline="0">
                <a:solidFill>
                  <a:schemeClr val="bg1"/>
                </a:solidFill>
              </a:defRPr>
            </a:lvl1pPr>
          </a:lstStyle>
          <a:p>
            <a:r>
              <a:rPr lang="en-GB" dirty="0"/>
              <a:t>Click to edit Master title style</a:t>
            </a:r>
            <a:br>
              <a:rPr lang="en-GB" dirty="0"/>
            </a:br>
            <a:endParaRPr lang="en-GB" dirty="0"/>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lvl1pPr>
              <a:defRPr>
                <a:solidFill>
                  <a:schemeClr val="bg1"/>
                </a:solidFill>
              </a:defRPr>
            </a:lvl1pPr>
          </a:lstStyle>
          <a:p>
            <a:r>
              <a:rPr lang="en-GB"/>
              <a:t>Slide footer goes here if required</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Text Placeholder 31">
            <a:extLst>
              <a:ext uri="{FF2B5EF4-FFF2-40B4-BE49-F238E27FC236}">
                <a16:creationId xmlns:a16="http://schemas.microsoft.com/office/drawing/2014/main" id="{4D4C34F6-671F-EEC0-FEE1-02A18D85B646}"/>
              </a:ext>
            </a:extLst>
          </p:cNvPr>
          <p:cNvSpPr>
            <a:spLocks noGrp="1"/>
          </p:cNvSpPr>
          <p:nvPr>
            <p:ph type="body" sz="quarter" idx="10" hasCustomPrompt="1"/>
          </p:nvPr>
        </p:nvSpPr>
        <p:spPr>
          <a:xfrm>
            <a:off x="287339" y="4389438"/>
            <a:ext cx="5732692" cy="1376362"/>
          </a:xfrm>
        </p:spPr>
        <p:txBody>
          <a:bodyPr anchor="b"/>
          <a:lstStyle>
            <a:lvl1pPr>
              <a:lnSpc>
                <a:spcPct val="100000"/>
              </a:lnSpc>
              <a:spcBef>
                <a:spcPts val="0"/>
              </a:spcBef>
              <a:spcAft>
                <a:spcPts val="0"/>
              </a:spcAft>
              <a:defRPr sz="1400">
                <a:solidFill>
                  <a:schemeClr val="bg1"/>
                </a:solidFill>
              </a:defRPr>
            </a:lvl1pPr>
          </a:lstStyle>
          <a:p>
            <a:r>
              <a:rPr lang="en-US" noProof="0" dirty="0"/>
              <a:t>Supporting details.</a:t>
            </a:r>
            <a:r>
              <a:rPr lang="en-GB" dirty="0"/>
              <a:t> Delete if not required. </a:t>
            </a:r>
            <a:r>
              <a:rPr lang="en-US" noProof="0" dirty="0"/>
              <a:t>Right click on background &gt; Select ‘Format background’ &gt; Select color fill to change color.</a:t>
            </a:r>
          </a:p>
        </p:txBody>
      </p:sp>
      <p:sp>
        <p:nvSpPr>
          <p:cNvPr id="7" name="Graphic 6">
            <a:extLst>
              <a:ext uri="{FF2B5EF4-FFF2-40B4-BE49-F238E27FC236}">
                <a16:creationId xmlns:a16="http://schemas.microsoft.com/office/drawing/2014/main" id="{5A2407DB-5D57-30A3-8C4F-E07C5C9953F3}"/>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13840730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ilo 1">
    <p:spTree>
      <p:nvGrpSpPr>
        <p:cNvPr id="1" name=""/>
        <p:cNvGrpSpPr/>
        <p:nvPr/>
      </p:nvGrpSpPr>
      <p:grpSpPr>
        <a:xfrm>
          <a:off x="0" y="0"/>
          <a:ext cx="0" cy="0"/>
          <a:chOff x="0" y="0"/>
          <a:chExt cx="0" cy="0"/>
        </a:xfrm>
      </p:grpSpPr>
      <p:sp>
        <p:nvSpPr>
          <p:cNvPr id="2" name="Content Placeholder 2"/>
          <p:cNvSpPr txBox="1">
            <a:spLocks/>
          </p:cNvSpPr>
          <p:nvPr userDrawn="1"/>
        </p:nvSpPr>
        <p:spPr>
          <a:xfrm>
            <a:off x="436359" y="572556"/>
            <a:ext cx="8876975" cy="555104"/>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1000"/>
              </a:spcAft>
              <a:buFont typeface="Arial"/>
              <a:buNone/>
            </a:pPr>
            <a:endParaRPr lang="en-US" sz="2900">
              <a:solidFill>
                <a:srgbClr val="0075C9"/>
              </a:solidFill>
              <a:latin typeface="Arial"/>
              <a:cs typeface="Arial"/>
            </a:endParaRPr>
          </a:p>
        </p:txBody>
      </p:sp>
      <p:sp>
        <p:nvSpPr>
          <p:cNvPr id="3" name="Content Placeholder 2"/>
          <p:cNvSpPr txBox="1">
            <a:spLocks/>
          </p:cNvSpPr>
          <p:nvPr userDrawn="1"/>
        </p:nvSpPr>
        <p:spPr>
          <a:xfrm>
            <a:off x="436358" y="1184092"/>
            <a:ext cx="10668000" cy="49530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Wingdings" charset="2"/>
              <a:buChar char="§"/>
            </a:pPr>
            <a:endParaRPr lang="en-US" sz="2000">
              <a:solidFill>
                <a:srgbClr val="6C6C6C"/>
              </a:solidFill>
              <a:latin typeface="Arial"/>
              <a:cs typeface="Arial"/>
            </a:endParaRPr>
          </a:p>
        </p:txBody>
      </p:sp>
      <p:sp>
        <p:nvSpPr>
          <p:cNvPr id="5" name="Title 1"/>
          <p:cNvSpPr>
            <a:spLocks noGrp="1"/>
          </p:cNvSpPr>
          <p:nvPr>
            <p:ph type="title"/>
          </p:nvPr>
        </p:nvSpPr>
        <p:spPr>
          <a:xfrm>
            <a:off x="436362" y="574000"/>
            <a:ext cx="11019367" cy="379335"/>
          </a:xfrm>
          <a:prstGeom prst="rect">
            <a:avLst/>
          </a:prstGeom>
        </p:spPr>
        <p:txBody>
          <a:bodyPr/>
          <a:lstStyle>
            <a:lvl1pPr algn="l">
              <a:defRPr sz="2900" b="1">
                <a:solidFill>
                  <a:srgbClr val="0075C9"/>
                </a:solidFill>
                <a:latin typeface="Arial"/>
                <a:cs typeface="Arial"/>
              </a:defRPr>
            </a:lvl1pPr>
          </a:lstStyle>
          <a:p>
            <a:r>
              <a:rPr lang="en-US"/>
              <a:t>Click to edit Master title style</a:t>
            </a:r>
          </a:p>
        </p:txBody>
      </p:sp>
      <p:sp>
        <p:nvSpPr>
          <p:cNvPr id="6" name="Content Placeholder 2"/>
          <p:cNvSpPr>
            <a:spLocks noGrp="1"/>
          </p:cNvSpPr>
          <p:nvPr>
            <p:ph idx="1"/>
          </p:nvPr>
        </p:nvSpPr>
        <p:spPr>
          <a:xfrm>
            <a:off x="436362" y="1194089"/>
            <a:ext cx="11019367" cy="5162009"/>
          </a:xfrm>
          <a:prstGeom prst="rect">
            <a:avLst/>
          </a:prstGeom>
        </p:spPr>
        <p:txBody>
          <a:bodyPr/>
          <a:lstStyle>
            <a:lvl1pPr marL="342831" indent="-342831">
              <a:buFont typeface="Wingdings" charset="2"/>
              <a:buChar char="§"/>
              <a:defRPr sz="2000">
                <a:solidFill>
                  <a:srgbClr val="6C6C6C"/>
                </a:solidFill>
                <a:latin typeface="Arial"/>
                <a:cs typeface="Arial"/>
              </a:defRPr>
            </a:lvl1pPr>
            <a:lvl2pPr marL="742800" indent="-285694">
              <a:buSzPct val="100000"/>
              <a:buFont typeface="Arial"/>
              <a:buChar char="•"/>
              <a:defRPr sz="2000">
                <a:solidFill>
                  <a:srgbClr val="6C6C6C"/>
                </a:solidFill>
                <a:latin typeface="Arial"/>
                <a:cs typeface="Arial"/>
              </a:defRPr>
            </a:lvl2pPr>
            <a:lvl3pPr marL="1142773" indent="-228555">
              <a:buFont typeface="Courier New"/>
              <a:buChar char="o"/>
              <a:defRPr sz="2000">
                <a:solidFill>
                  <a:srgbClr val="6C6C6C"/>
                </a:solidFill>
                <a:latin typeface="Arial"/>
                <a:cs typeface="Arial"/>
              </a:defRPr>
            </a:lvl3pPr>
            <a:lvl4pPr>
              <a:defRPr sz="2000">
                <a:solidFill>
                  <a:srgbClr val="6C6C6C"/>
                </a:solidFill>
                <a:latin typeface="Arial"/>
                <a:cs typeface="Arial"/>
              </a:defRPr>
            </a:lvl4pPr>
            <a:lvl5pPr>
              <a:defRPr sz="2000">
                <a:solidFill>
                  <a:srgbClr val="6C6C6C"/>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8173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F37E-8FE4-48D7-B2DA-635AFAE6C08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5610DBE4-892F-40E8-9E7D-52709CEE16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BF6002D-D203-4FB8-898D-5E7D3326C3AB}"/>
              </a:ext>
            </a:extLst>
          </p:cNvPr>
          <p:cNvSpPr>
            <a:spLocks noGrp="1"/>
          </p:cNvSpPr>
          <p:nvPr>
            <p:ph type="dt" sz="half" idx="10"/>
          </p:nvPr>
        </p:nvSpPr>
        <p:spPr/>
        <p:txBody>
          <a:bodyPr/>
          <a:lstStyle/>
          <a:p>
            <a:fld id="{AB10FB3C-A777-4A2F-BC1F-A3568B11D620}" type="datetimeFigureOut">
              <a:rPr lang="en-AU" smtClean="0"/>
              <a:t>13/08/2024</a:t>
            </a:fld>
            <a:endParaRPr lang="en-AU"/>
          </a:p>
        </p:txBody>
      </p:sp>
      <p:sp>
        <p:nvSpPr>
          <p:cNvPr id="5" name="Footer Placeholder 4">
            <a:extLst>
              <a:ext uri="{FF2B5EF4-FFF2-40B4-BE49-F238E27FC236}">
                <a16:creationId xmlns:a16="http://schemas.microsoft.com/office/drawing/2014/main" id="{3DA95BDD-4A03-4121-AC51-70CE2B5134B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6710688-97B9-4D08-BDE1-341E3B430623}"/>
              </a:ext>
            </a:extLst>
          </p:cNvPr>
          <p:cNvSpPr>
            <a:spLocks noGrp="1"/>
          </p:cNvSpPr>
          <p:nvPr>
            <p:ph type="sldNum" sz="quarter" idx="12"/>
          </p:nvPr>
        </p:nvSpPr>
        <p:spPr/>
        <p:txBody>
          <a:bodyPr/>
          <a:lstStyle/>
          <a:p>
            <a:fld id="{F7190288-3B33-4B71-B1FB-2266AD3A8BD2}" type="slidenum">
              <a:rPr lang="en-AU" smtClean="0"/>
              <a:t>‹#›</a:t>
            </a:fld>
            <a:endParaRPr lang="en-AU"/>
          </a:p>
        </p:txBody>
      </p:sp>
    </p:spTree>
    <p:extLst>
      <p:ext uri="{BB962C8B-B14F-4D97-AF65-F5344CB8AC3E}">
        <p14:creationId xmlns:p14="http://schemas.microsoft.com/office/powerpoint/2010/main" val="6175048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ub, RIGHT 2/3">
    <p:bg>
      <p:bgPr>
        <a:solidFill>
          <a:schemeClr val="bg1"/>
        </a:solidFill>
        <a:effectLst/>
      </p:bgPr>
    </p:bg>
    <p:spTree>
      <p:nvGrpSpPr>
        <p:cNvPr id="1" name=""/>
        <p:cNvGrpSpPr/>
        <p:nvPr/>
      </p:nvGrpSpPr>
      <p:grpSpPr>
        <a:xfrm>
          <a:off x="0" y="0"/>
          <a:ext cx="0" cy="0"/>
          <a:chOff x="0" y="0"/>
          <a:chExt cx="0" cy="0"/>
        </a:xfrm>
      </p:grpSpPr>
      <p:sp>
        <p:nvSpPr>
          <p:cNvPr id="17" name="Content Placeholder 11"/>
          <p:cNvSpPr>
            <a:spLocks noGrp="1"/>
          </p:cNvSpPr>
          <p:nvPr>
            <p:ph sz="quarter" idx="26" hasCustomPrompt="1"/>
          </p:nvPr>
        </p:nvSpPr>
        <p:spPr>
          <a:xfrm>
            <a:off x="4338918" y="1684692"/>
            <a:ext cx="7247715" cy="4197897"/>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5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8" name="Text Placeholder 7"/>
          <p:cNvSpPr>
            <a:spLocks noGrp="1"/>
          </p:cNvSpPr>
          <p:nvPr>
            <p:ph type="body" sz="quarter" idx="27" hasCustomPrompt="1"/>
          </p:nvPr>
        </p:nvSpPr>
        <p:spPr>
          <a:xfrm>
            <a:off x="601928" y="1712916"/>
            <a:ext cx="35128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9"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6857607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01182" y="1712916"/>
            <a:ext cx="5405918"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Content Placeholder 11"/>
          <p:cNvSpPr>
            <a:spLocks noGrp="1"/>
          </p:cNvSpPr>
          <p:nvPr>
            <p:ph sz="quarter" idx="15" hasCustomPrompt="1"/>
          </p:nvPr>
        </p:nvSpPr>
        <p:spPr>
          <a:xfrm>
            <a:off x="6185647" y="1712914"/>
            <a:ext cx="5401733" cy="4169675"/>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333">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1379864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66400"/>
            <a:ext cx="5732004" cy="3681136"/>
          </a:xfrm>
        </p:spPr>
        <p:txBody>
          <a:bodyPr anchor="t">
            <a:normAutofit/>
          </a:bodyPr>
          <a:lstStyle>
            <a:lvl1pPr>
              <a:lnSpc>
                <a:spcPct val="80000"/>
              </a:lnSpc>
              <a:defRPr sz="7400" spc="0" baseline="0">
                <a:solidFill>
                  <a:schemeClr val="bg1"/>
                </a:solidFill>
              </a:defRPr>
            </a:lvl1pPr>
          </a:lstStyle>
          <a:p>
            <a:r>
              <a:rPr lang="en-GB" dirty="0"/>
              <a:t>Click to edit Master title style</a:t>
            </a:r>
            <a:br>
              <a:rPr lang="en-GB" dirty="0"/>
            </a:br>
            <a:endParaRPr lang="en-GB" dirty="0"/>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4" name="Picture Placeholder 3">
            <a:extLst>
              <a:ext uri="{FF2B5EF4-FFF2-40B4-BE49-F238E27FC236}">
                <a16:creationId xmlns:a16="http://schemas.microsoft.com/office/drawing/2014/main" id="{E97FF01E-CE3E-39E2-D61B-0FA837B6BDA6}"/>
              </a:ext>
            </a:extLst>
          </p:cNvPr>
          <p:cNvSpPr>
            <a:spLocks noGrp="1"/>
          </p:cNvSpPr>
          <p:nvPr>
            <p:ph type="pic" sz="quarter" idx="13" hasCustomPrompt="1"/>
          </p:nvPr>
        </p:nvSpPr>
        <p:spPr>
          <a:xfrm>
            <a:off x="6170615" y="0"/>
            <a:ext cx="6021386"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7" name="Graphic 6">
            <a:extLst>
              <a:ext uri="{FF2B5EF4-FFF2-40B4-BE49-F238E27FC236}">
                <a16:creationId xmlns:a16="http://schemas.microsoft.com/office/drawing/2014/main" id="{EB33CF25-C637-277A-8434-3B5FD6EEA889}"/>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4097297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70000"/>
            <a:ext cx="5732004" cy="3681136"/>
          </a:xfrm>
        </p:spPr>
        <p:txBody>
          <a:bodyPr anchor="t">
            <a:normAutofit/>
          </a:bodyPr>
          <a:lstStyle>
            <a:lvl1pPr>
              <a:lnSpc>
                <a:spcPct val="80000"/>
              </a:lnSpc>
              <a:defRPr sz="7400" spc="0" baseline="0">
                <a:solidFill>
                  <a:schemeClr val="accent1"/>
                </a:solidFill>
              </a:defRPr>
            </a:lvl1pPr>
          </a:lstStyle>
          <a:p>
            <a:r>
              <a:rPr lang="en-GB" dirty="0"/>
              <a:t>Click to edit Master title style</a:t>
            </a:r>
            <a:br>
              <a:rPr lang="en-GB" dirty="0"/>
            </a:br>
            <a:endParaRPr lang="en-GB" dirty="0"/>
          </a:p>
        </p:txBody>
      </p:sp>
      <p:sp>
        <p:nvSpPr>
          <p:cNvPr id="11" name="Picture Placeholder 10">
            <a:extLst>
              <a:ext uri="{FF2B5EF4-FFF2-40B4-BE49-F238E27FC236}">
                <a16:creationId xmlns:a16="http://schemas.microsoft.com/office/drawing/2014/main" id="{A6BED0E8-5F3C-7ED5-6D85-7ADCF623965A}"/>
              </a:ext>
            </a:extLst>
          </p:cNvPr>
          <p:cNvSpPr>
            <a:spLocks noGrp="1"/>
          </p:cNvSpPr>
          <p:nvPr>
            <p:ph type="pic" sz="quarter" idx="13" hasCustomPrompt="1"/>
          </p:nvPr>
        </p:nvSpPr>
        <p:spPr>
          <a:xfrm>
            <a:off x="6165850" y="0"/>
            <a:ext cx="6026150" cy="6858000"/>
          </a:xfrm>
          <a:solidFill>
            <a:srgbClr val="F6F3F2"/>
          </a:solidFill>
        </p:spPr>
        <p:txBody>
          <a:bodyPr/>
          <a:lstStyle>
            <a:lvl1pPr>
              <a:defRPr b="0" i="0">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dirty="0"/>
              <a:t>Click the icon to add a photo or illustration.</a:t>
            </a:r>
            <a:r>
              <a:rPr lang="en-GB" dirty="0"/>
              <a:t> Delete if not required.</a:t>
            </a:r>
            <a:endParaRPr lang="en-US" dirty="0"/>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Tree>
    <p:extLst>
      <p:ext uri="{BB962C8B-B14F-4D97-AF65-F5344CB8AC3E}">
        <p14:creationId xmlns:p14="http://schemas.microsoft.com/office/powerpoint/2010/main" val="1315988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22AC-FEA7-AD51-FB22-01EC3D276410}"/>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US"/>
              <a:t>Click to edit Master title style</a:t>
            </a:r>
            <a:endParaRPr lang="en-GB" dirty="0"/>
          </a:p>
        </p:txBody>
      </p:sp>
      <p:sp>
        <p:nvSpPr>
          <p:cNvPr id="6" name="Text Placeholder 5">
            <a:extLst>
              <a:ext uri="{FF2B5EF4-FFF2-40B4-BE49-F238E27FC236}">
                <a16:creationId xmlns:a16="http://schemas.microsoft.com/office/drawing/2014/main" id="{D07DAC6C-95A8-D53D-7D6B-43128BEEF186}"/>
              </a:ext>
            </a:extLst>
          </p:cNvPr>
          <p:cNvSpPr>
            <a:spLocks noGrp="1"/>
          </p:cNvSpPr>
          <p:nvPr>
            <p:ph type="body" sz="quarter" idx="13"/>
          </p:nvPr>
        </p:nvSpPr>
        <p:spPr>
          <a:xfrm>
            <a:off x="3225801" y="277200"/>
            <a:ext cx="8966200" cy="5995014"/>
          </a:xfrm>
        </p:spPr>
        <p:txBody>
          <a:bodyPr/>
          <a:lstStyle>
            <a:lvl1pPr marL="981075" indent="-981075">
              <a:lnSpc>
                <a:spcPct val="80000"/>
              </a:lnSpc>
              <a:spcBef>
                <a:spcPts val="600"/>
              </a:spcBef>
              <a:spcAft>
                <a:spcPts val="600"/>
              </a:spcAft>
              <a:buFont typeface="+mj-lt"/>
              <a:buAutoNum type="arabicPeriod"/>
              <a:tabLst/>
              <a:defRPr sz="3000" b="0" i="0">
                <a:latin typeface="+mj-lt"/>
              </a:defRPr>
            </a:lvl1pPr>
            <a:lvl2pPr marL="1201738" indent="-220663">
              <a:tabLst/>
              <a:defRPr/>
            </a:lvl2pPr>
            <a:lvl3pPr marL="1201738" indent="-220663">
              <a:tabLst/>
              <a:defRPr/>
            </a:lvl3pPr>
            <a:lvl4pPr marL="1201738" indent="-220663">
              <a:tabLst/>
              <a:defRPr/>
            </a:lvl4pPr>
            <a:lvl5pPr marL="1201738" indent="-22066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Tree>
    <p:extLst>
      <p:ext uri="{BB962C8B-B14F-4D97-AF65-F5344CB8AC3E}">
        <p14:creationId xmlns:p14="http://schemas.microsoft.com/office/powerpoint/2010/main" val="1771425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US"/>
              <a:t>Click to edit Master title style</a:t>
            </a:r>
            <a:endParaRPr lang="en-GB" dirty="0"/>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3225799" y="93313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3225800" y="2317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dirty="0"/>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4644000" y="2317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9106462" y="2317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3225799" y="53899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3225800" y="6254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4644000" y="6254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9106462" y="6254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3225800" y="1022195"/>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4644000" y="1022195"/>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9106462" y="1022195"/>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3225799" y="13351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3225800" y="14189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4644000" y="14189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9106462" y="14189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3225799" y="1737173"/>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3225800" y="1815643"/>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4644000" y="1815643"/>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9106462" y="1815643"/>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3225799" y="212342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3225800" y="221236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4644000" y="221236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9106462" y="221236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3225799" y="252544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3225800" y="260765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4644000" y="260765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9106462" y="260765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3225799" y="2919586"/>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3225800" y="300293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dirty="0"/>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4644000" y="300293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9106462" y="300293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3225799" y="331372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3225800" y="339822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4644000" y="339822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9106462" y="339822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197" name="Picture Placeholder 99">
            <a:extLst>
              <a:ext uri="{FF2B5EF4-FFF2-40B4-BE49-F238E27FC236}">
                <a16:creationId xmlns:a16="http://schemas.microsoft.com/office/drawing/2014/main" id="{F876AA1D-D562-3A3B-A233-9C23797C9A2F}"/>
              </a:ext>
            </a:extLst>
          </p:cNvPr>
          <p:cNvSpPr>
            <a:spLocks noGrp="1"/>
          </p:cNvSpPr>
          <p:nvPr>
            <p:ph type="pic" sz="quarter" idx="63" hasCustomPrompt="1"/>
          </p:nvPr>
        </p:nvSpPr>
        <p:spPr>
          <a:xfrm>
            <a:off x="3225799" y="371574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198" name="Text Placeholder 5">
            <a:extLst>
              <a:ext uri="{FF2B5EF4-FFF2-40B4-BE49-F238E27FC236}">
                <a16:creationId xmlns:a16="http://schemas.microsoft.com/office/drawing/2014/main" id="{4AAF2467-86C6-2863-72E4-0D257BDEFEC8}"/>
              </a:ext>
            </a:extLst>
          </p:cNvPr>
          <p:cNvSpPr>
            <a:spLocks noGrp="1"/>
          </p:cNvSpPr>
          <p:nvPr>
            <p:ph type="body" sz="quarter" idx="40" hasCustomPrompt="1"/>
          </p:nvPr>
        </p:nvSpPr>
        <p:spPr>
          <a:xfrm>
            <a:off x="3225800" y="379350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9" name="Text Placeholder 5">
            <a:extLst>
              <a:ext uri="{FF2B5EF4-FFF2-40B4-BE49-F238E27FC236}">
                <a16:creationId xmlns:a16="http://schemas.microsoft.com/office/drawing/2014/main" id="{D10BCF98-803A-D107-CF63-05EE97CCF877}"/>
              </a:ext>
            </a:extLst>
          </p:cNvPr>
          <p:cNvSpPr>
            <a:spLocks noGrp="1"/>
          </p:cNvSpPr>
          <p:nvPr>
            <p:ph type="body" sz="quarter" idx="41"/>
          </p:nvPr>
        </p:nvSpPr>
        <p:spPr>
          <a:xfrm>
            <a:off x="4644000" y="379350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00" name="Text Placeholder 5">
            <a:extLst>
              <a:ext uri="{FF2B5EF4-FFF2-40B4-BE49-F238E27FC236}">
                <a16:creationId xmlns:a16="http://schemas.microsoft.com/office/drawing/2014/main" id="{66FCBF15-2260-D8AF-4A2A-454AC1F084CE}"/>
              </a:ext>
            </a:extLst>
          </p:cNvPr>
          <p:cNvSpPr>
            <a:spLocks noGrp="1"/>
          </p:cNvSpPr>
          <p:nvPr>
            <p:ph type="body" sz="quarter" idx="42" hasCustomPrompt="1"/>
          </p:nvPr>
        </p:nvSpPr>
        <p:spPr>
          <a:xfrm>
            <a:off x="9106462" y="379350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3225799" y="410199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02" name="Text Placeholder 5">
            <a:extLst>
              <a:ext uri="{FF2B5EF4-FFF2-40B4-BE49-F238E27FC236}">
                <a16:creationId xmlns:a16="http://schemas.microsoft.com/office/drawing/2014/main" id="{F1F57BF8-4802-2C8C-0E82-371529BD021B}"/>
              </a:ext>
            </a:extLst>
          </p:cNvPr>
          <p:cNvSpPr>
            <a:spLocks noGrp="1"/>
          </p:cNvSpPr>
          <p:nvPr>
            <p:ph type="body" sz="quarter" idx="43" hasCustomPrompt="1"/>
          </p:nvPr>
        </p:nvSpPr>
        <p:spPr>
          <a:xfrm>
            <a:off x="3225800" y="4185778"/>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3" name="Text Placeholder 5">
            <a:extLst>
              <a:ext uri="{FF2B5EF4-FFF2-40B4-BE49-F238E27FC236}">
                <a16:creationId xmlns:a16="http://schemas.microsoft.com/office/drawing/2014/main" id="{04A64809-4725-EAB5-6238-C72786840E58}"/>
              </a:ext>
            </a:extLst>
          </p:cNvPr>
          <p:cNvSpPr>
            <a:spLocks noGrp="1"/>
          </p:cNvSpPr>
          <p:nvPr>
            <p:ph type="body" sz="quarter" idx="44"/>
          </p:nvPr>
        </p:nvSpPr>
        <p:spPr>
          <a:xfrm>
            <a:off x="4644000" y="4185778"/>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04" name="Text Placeholder 5">
            <a:extLst>
              <a:ext uri="{FF2B5EF4-FFF2-40B4-BE49-F238E27FC236}">
                <a16:creationId xmlns:a16="http://schemas.microsoft.com/office/drawing/2014/main" id="{4CB9BFE3-9BB1-5FD8-09B8-E24BA20F557E}"/>
              </a:ext>
            </a:extLst>
          </p:cNvPr>
          <p:cNvSpPr>
            <a:spLocks noGrp="1"/>
          </p:cNvSpPr>
          <p:nvPr>
            <p:ph type="body" sz="quarter" idx="45" hasCustomPrompt="1"/>
          </p:nvPr>
        </p:nvSpPr>
        <p:spPr>
          <a:xfrm>
            <a:off x="9106462" y="4185778"/>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5" name="Picture Placeholder 101">
            <a:extLst>
              <a:ext uri="{FF2B5EF4-FFF2-40B4-BE49-F238E27FC236}">
                <a16:creationId xmlns:a16="http://schemas.microsoft.com/office/drawing/2014/main" id="{44DB8248-2938-15C7-274A-CA5D91633846}"/>
              </a:ext>
            </a:extLst>
          </p:cNvPr>
          <p:cNvSpPr>
            <a:spLocks noGrp="1"/>
          </p:cNvSpPr>
          <p:nvPr>
            <p:ph type="pic" sz="quarter" idx="65" hasCustomPrompt="1"/>
          </p:nvPr>
        </p:nvSpPr>
        <p:spPr>
          <a:xfrm>
            <a:off x="3225799" y="44961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06" name="Text Placeholder 5">
            <a:extLst>
              <a:ext uri="{FF2B5EF4-FFF2-40B4-BE49-F238E27FC236}">
                <a16:creationId xmlns:a16="http://schemas.microsoft.com/office/drawing/2014/main" id="{611AE180-E3A1-4890-5ADE-0648958344D8}"/>
              </a:ext>
            </a:extLst>
          </p:cNvPr>
          <p:cNvSpPr>
            <a:spLocks noGrp="1"/>
          </p:cNvSpPr>
          <p:nvPr>
            <p:ph type="body" sz="quarter" idx="46" hasCustomPrompt="1"/>
          </p:nvPr>
        </p:nvSpPr>
        <p:spPr>
          <a:xfrm>
            <a:off x="3225800" y="457804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7" name="Text Placeholder 5">
            <a:extLst>
              <a:ext uri="{FF2B5EF4-FFF2-40B4-BE49-F238E27FC236}">
                <a16:creationId xmlns:a16="http://schemas.microsoft.com/office/drawing/2014/main" id="{E90EADE4-597A-8C59-D59C-21DE4011EC86}"/>
              </a:ext>
            </a:extLst>
          </p:cNvPr>
          <p:cNvSpPr>
            <a:spLocks noGrp="1"/>
          </p:cNvSpPr>
          <p:nvPr>
            <p:ph type="body" sz="quarter" idx="47"/>
          </p:nvPr>
        </p:nvSpPr>
        <p:spPr>
          <a:xfrm>
            <a:off x="4644000" y="457804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08" name="Text Placeholder 5">
            <a:extLst>
              <a:ext uri="{FF2B5EF4-FFF2-40B4-BE49-F238E27FC236}">
                <a16:creationId xmlns:a16="http://schemas.microsoft.com/office/drawing/2014/main" id="{8988DD51-F3BF-BE97-FF13-DAAFB4A50B04}"/>
              </a:ext>
            </a:extLst>
          </p:cNvPr>
          <p:cNvSpPr>
            <a:spLocks noGrp="1"/>
          </p:cNvSpPr>
          <p:nvPr>
            <p:ph type="body" sz="quarter" idx="48" hasCustomPrompt="1"/>
          </p:nvPr>
        </p:nvSpPr>
        <p:spPr>
          <a:xfrm>
            <a:off x="9106462" y="457804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209" name="Picture Placeholder 102">
            <a:extLst>
              <a:ext uri="{FF2B5EF4-FFF2-40B4-BE49-F238E27FC236}">
                <a16:creationId xmlns:a16="http://schemas.microsoft.com/office/drawing/2014/main" id="{5DAB147A-0351-E869-E2C9-849967B3E0CC}"/>
              </a:ext>
            </a:extLst>
          </p:cNvPr>
          <p:cNvSpPr>
            <a:spLocks noGrp="1"/>
          </p:cNvSpPr>
          <p:nvPr>
            <p:ph type="pic" sz="quarter" idx="66" hasCustomPrompt="1"/>
          </p:nvPr>
        </p:nvSpPr>
        <p:spPr>
          <a:xfrm>
            <a:off x="3225799" y="489027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10" name="Text Placeholder 5">
            <a:extLst>
              <a:ext uri="{FF2B5EF4-FFF2-40B4-BE49-F238E27FC236}">
                <a16:creationId xmlns:a16="http://schemas.microsoft.com/office/drawing/2014/main" id="{3A1DC516-9D33-7E76-1881-D60014DC876A}"/>
              </a:ext>
            </a:extLst>
          </p:cNvPr>
          <p:cNvSpPr>
            <a:spLocks noGrp="1"/>
          </p:cNvSpPr>
          <p:nvPr>
            <p:ph type="body" sz="quarter" idx="49" hasCustomPrompt="1"/>
          </p:nvPr>
        </p:nvSpPr>
        <p:spPr>
          <a:xfrm>
            <a:off x="3225800" y="49690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1" name="Text Placeholder 5">
            <a:extLst>
              <a:ext uri="{FF2B5EF4-FFF2-40B4-BE49-F238E27FC236}">
                <a16:creationId xmlns:a16="http://schemas.microsoft.com/office/drawing/2014/main" id="{50E9B1C4-B2F3-4C78-8518-39911DF5B99E}"/>
              </a:ext>
            </a:extLst>
          </p:cNvPr>
          <p:cNvSpPr>
            <a:spLocks noGrp="1"/>
          </p:cNvSpPr>
          <p:nvPr>
            <p:ph type="body" sz="quarter" idx="50"/>
          </p:nvPr>
        </p:nvSpPr>
        <p:spPr>
          <a:xfrm>
            <a:off x="4644000" y="49690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12" name="Text Placeholder 5">
            <a:extLst>
              <a:ext uri="{FF2B5EF4-FFF2-40B4-BE49-F238E27FC236}">
                <a16:creationId xmlns:a16="http://schemas.microsoft.com/office/drawing/2014/main" id="{BE4B6B57-1237-7AB3-7574-6A37E89A9F5C}"/>
              </a:ext>
            </a:extLst>
          </p:cNvPr>
          <p:cNvSpPr>
            <a:spLocks noGrp="1"/>
          </p:cNvSpPr>
          <p:nvPr>
            <p:ph type="body" sz="quarter" idx="51" hasCustomPrompt="1"/>
          </p:nvPr>
        </p:nvSpPr>
        <p:spPr>
          <a:xfrm>
            <a:off x="9106462" y="49690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213" name="Picture Placeholder 103">
            <a:extLst>
              <a:ext uri="{FF2B5EF4-FFF2-40B4-BE49-F238E27FC236}">
                <a16:creationId xmlns:a16="http://schemas.microsoft.com/office/drawing/2014/main" id="{469187E8-1DE2-B301-6DE0-4B9CEA368C43}"/>
              </a:ext>
            </a:extLst>
          </p:cNvPr>
          <p:cNvSpPr>
            <a:spLocks noGrp="1"/>
          </p:cNvSpPr>
          <p:nvPr>
            <p:ph type="pic" sz="quarter" idx="67" hasCustomPrompt="1"/>
          </p:nvPr>
        </p:nvSpPr>
        <p:spPr>
          <a:xfrm>
            <a:off x="3225799" y="527652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dirty="0"/>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3225800" y="535998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4644000" y="535998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US"/>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9106462" y="535998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dirty="0" err="1"/>
              <a:t>Firstname</a:t>
            </a:r>
            <a:r>
              <a:rPr lang="en-GB" dirty="0"/>
              <a:t> Surname</a:t>
            </a:r>
          </a:p>
        </p:txBody>
      </p:sp>
      <p:sp>
        <p:nvSpPr>
          <p:cNvPr id="4" name="Footer Placeholder 3">
            <a:extLst>
              <a:ext uri="{FF2B5EF4-FFF2-40B4-BE49-F238E27FC236}">
                <a16:creationId xmlns:a16="http://schemas.microsoft.com/office/drawing/2014/main" id="{4C3DE09C-0B1B-D45B-6ABB-863B5E08717C}"/>
              </a:ext>
            </a:extLst>
          </p:cNvPr>
          <p:cNvSpPr>
            <a:spLocks noGrp="1"/>
          </p:cNvSpPr>
          <p:nvPr>
            <p:ph type="ftr" sz="quarter" idx="11"/>
          </p:nvPr>
        </p:nvSpPr>
        <p:spPr/>
        <p:txBody>
          <a:bodyPr/>
          <a:lstStyle/>
          <a:p>
            <a:r>
              <a:rPr lang="en-GB"/>
              <a:t>Slide footer goes here if required</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Tree>
    <p:extLst>
      <p:ext uri="{BB962C8B-B14F-4D97-AF65-F5344CB8AC3E}">
        <p14:creationId xmlns:p14="http://schemas.microsoft.com/office/powerpoint/2010/main" val="303285323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3AC25-83CD-60B4-726C-FF80D1E34156}"/>
              </a:ext>
            </a:extLst>
          </p:cNvPr>
          <p:cNvSpPr>
            <a:spLocks noGrp="1"/>
          </p:cNvSpPr>
          <p:nvPr>
            <p:ph type="title"/>
          </p:nvPr>
        </p:nvSpPr>
        <p:spPr>
          <a:xfrm>
            <a:off x="288303" y="262267"/>
            <a:ext cx="9649446" cy="468590"/>
          </a:xfrm>
          <a:prstGeom prst="rect">
            <a:avLst/>
          </a:prstGeom>
        </p:spPr>
        <p:txBody>
          <a:bodyPr vert="horz" wrap="square" lIns="0" tIns="0" rIns="0" bIns="0" rtlCol="0" anchor="t">
            <a:sp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FB6C014F-3AB8-1D05-B6D7-A26746AAF1A0}"/>
              </a:ext>
            </a:extLst>
          </p:cNvPr>
          <p:cNvSpPr>
            <a:spLocks noGrp="1"/>
          </p:cNvSpPr>
          <p:nvPr>
            <p:ph type="body" idx="1"/>
          </p:nvPr>
        </p:nvSpPr>
        <p:spPr>
          <a:xfrm>
            <a:off x="289384" y="1822450"/>
            <a:ext cx="11610516" cy="444817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C2DB68EF-BA48-F4BC-BE79-97134696D633}"/>
              </a:ext>
            </a:extLst>
          </p:cNvPr>
          <p:cNvSpPr>
            <a:spLocks noGrp="1"/>
          </p:cNvSpPr>
          <p:nvPr>
            <p:ph type="ftr" sz="quarter" idx="3"/>
          </p:nvPr>
        </p:nvSpPr>
        <p:spPr>
          <a:xfrm>
            <a:off x="4206875" y="6415710"/>
            <a:ext cx="4754563" cy="153463"/>
          </a:xfrm>
          <a:prstGeom prst="rect">
            <a:avLst/>
          </a:prstGeom>
        </p:spPr>
        <p:txBody>
          <a:bodyPr vert="horz" lIns="0" tIns="0" rIns="0" bIns="0" rtlCol="0" anchor="ctr"/>
          <a:lstStyle>
            <a:lvl1pPr algn="l">
              <a:lnSpc>
                <a:spcPct val="110000"/>
              </a:lnSpc>
              <a:spcBef>
                <a:spcPts val="600"/>
              </a:spcBef>
              <a:spcAft>
                <a:spcPts val="600"/>
              </a:spcAft>
              <a:defRPr sz="900" b="0" i="0">
                <a:solidFill>
                  <a:schemeClr val="tx1"/>
                </a:solidFill>
                <a:latin typeface="+mn-lt"/>
              </a:defRPr>
            </a:lvl1pPr>
          </a:lstStyle>
          <a:p>
            <a:r>
              <a:rPr lang="en-GB" dirty="0"/>
              <a:t>Slide footer goes here if required</a:t>
            </a:r>
          </a:p>
        </p:txBody>
      </p:sp>
      <p:sp>
        <p:nvSpPr>
          <p:cNvPr id="6" name="Slide Number Placeholder 5">
            <a:extLst>
              <a:ext uri="{FF2B5EF4-FFF2-40B4-BE49-F238E27FC236}">
                <a16:creationId xmlns:a16="http://schemas.microsoft.com/office/drawing/2014/main" id="{150AF38A-4788-8D76-5A2D-056814C2D2C7}"/>
              </a:ext>
            </a:extLst>
          </p:cNvPr>
          <p:cNvSpPr>
            <a:spLocks noGrp="1"/>
          </p:cNvSpPr>
          <p:nvPr>
            <p:ph type="sldNum" sz="quarter" idx="4"/>
          </p:nvPr>
        </p:nvSpPr>
        <p:spPr>
          <a:xfrm>
            <a:off x="11064874" y="6415710"/>
            <a:ext cx="837741" cy="153463"/>
          </a:xfrm>
          <a:prstGeom prst="rect">
            <a:avLst/>
          </a:prstGeom>
        </p:spPr>
        <p:txBody>
          <a:bodyPr vert="horz" lIns="0" tIns="0" rIns="0" bIns="0" rtlCol="0" anchor="ctr"/>
          <a:lstStyle>
            <a:lvl1pPr algn="r">
              <a:lnSpc>
                <a:spcPct val="110000"/>
              </a:lnSpc>
              <a:spcBef>
                <a:spcPts val="600"/>
              </a:spcBef>
              <a:spcAft>
                <a:spcPts val="600"/>
              </a:spcAft>
              <a:defRPr sz="900" b="0" i="0">
                <a:solidFill>
                  <a:schemeClr val="tx1"/>
                </a:solidFill>
                <a:latin typeface="+mn-lt"/>
              </a:defRPr>
            </a:lvl1pPr>
          </a:lstStyle>
          <a:p>
            <a:fld id="{AEC8D767-5246-2244-A4A3-B8AFB218393C}" type="slidenum">
              <a:rPr lang="en-GB" smtClean="0"/>
              <a:pPr/>
              <a:t>‹#›</a:t>
            </a:fld>
            <a:endParaRPr lang="en-GB" dirty="0"/>
          </a:p>
        </p:txBody>
      </p:sp>
      <p:sp>
        <p:nvSpPr>
          <p:cNvPr id="4" name="Graphic 6">
            <a:extLst>
              <a:ext uri="{FF2B5EF4-FFF2-40B4-BE49-F238E27FC236}">
                <a16:creationId xmlns:a16="http://schemas.microsoft.com/office/drawing/2014/main" id="{D8501B10-E215-77C3-0C2E-49F954703C65}"/>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accent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3543768889"/>
      </p:ext>
    </p:extLst>
  </p:cSld>
  <p:clrMap bg1="lt1" tx1="dk1" bg2="lt2" tx2="dk2" accent1="accent1" accent2="accent2" accent3="accent3" accent4="accent4" accent5="accent5" accent6="accent6" hlink="hlink" folHlink="folHlink"/>
  <p:sldLayoutIdLst>
    <p:sldLayoutId id="2147483680" r:id="rId1"/>
    <p:sldLayoutId id="2147483730" r:id="rId2"/>
    <p:sldLayoutId id="2147483737" r:id="rId3"/>
    <p:sldLayoutId id="2147483682" r:id="rId4"/>
    <p:sldLayoutId id="2147483691" r:id="rId5"/>
    <p:sldLayoutId id="2147483692" r:id="rId6"/>
    <p:sldLayoutId id="2147483693" r:id="rId7"/>
    <p:sldLayoutId id="2147483689" r:id="rId8"/>
    <p:sldLayoutId id="2147483690" r:id="rId9"/>
    <p:sldLayoutId id="2147483694" r:id="rId10"/>
    <p:sldLayoutId id="2147483696" r:id="rId11"/>
    <p:sldLayoutId id="2147483728" r:id="rId12"/>
    <p:sldLayoutId id="2147483743" r:id="rId13"/>
    <p:sldLayoutId id="2147483744" r:id="rId14"/>
    <p:sldLayoutId id="2147483732" r:id="rId15"/>
    <p:sldLayoutId id="2147483681" r:id="rId16"/>
    <p:sldLayoutId id="2147483683" r:id="rId17"/>
    <p:sldLayoutId id="2147483699" r:id="rId18"/>
    <p:sldLayoutId id="2147483710" r:id="rId19"/>
    <p:sldLayoutId id="2147483700" r:id="rId20"/>
    <p:sldLayoutId id="2147483711" r:id="rId21"/>
    <p:sldLayoutId id="2147483701" r:id="rId22"/>
    <p:sldLayoutId id="2147483722" r:id="rId23"/>
    <p:sldLayoutId id="2147483723" r:id="rId24"/>
    <p:sldLayoutId id="2147483716" r:id="rId25"/>
    <p:sldLayoutId id="2147483685" r:id="rId26"/>
    <p:sldLayoutId id="2147483686" r:id="rId27"/>
    <p:sldLayoutId id="2147483702" r:id="rId28"/>
    <p:sldLayoutId id="2147483703" r:id="rId29"/>
    <p:sldLayoutId id="2147483704" r:id="rId30"/>
    <p:sldLayoutId id="2147483727" r:id="rId31"/>
    <p:sldLayoutId id="2147483705" r:id="rId32"/>
    <p:sldLayoutId id="2147483706" r:id="rId33"/>
    <p:sldLayoutId id="2147483707" r:id="rId34"/>
    <p:sldLayoutId id="2147483708" r:id="rId35"/>
    <p:sldLayoutId id="2147483709" r:id="rId36"/>
    <p:sldLayoutId id="2147483725" r:id="rId37"/>
    <p:sldLayoutId id="2147483714" r:id="rId38"/>
    <p:sldLayoutId id="2147483715" r:id="rId39"/>
    <p:sldLayoutId id="2147483712" r:id="rId40"/>
    <p:sldLayoutId id="2147483739" r:id="rId41"/>
    <p:sldLayoutId id="2147483740" r:id="rId42"/>
    <p:sldLayoutId id="2147483741" r:id="rId43"/>
    <p:sldLayoutId id="2147483736" r:id="rId44"/>
    <p:sldLayoutId id="2147483688" r:id="rId45"/>
    <p:sldLayoutId id="2147483733" r:id="rId46"/>
    <p:sldLayoutId id="2147483726" r:id="rId47"/>
    <p:sldLayoutId id="2147483729" r:id="rId48"/>
    <p:sldLayoutId id="2147483748" r:id="rId49"/>
    <p:sldLayoutId id="2147483751" r:id="rId50"/>
    <p:sldLayoutId id="2147483753" r:id="rId51"/>
    <p:sldLayoutId id="2147483754" r:id="rId52"/>
    <p:sldLayoutId id="2147483755" r:id="rId53"/>
  </p:sldLayoutIdLst>
  <p:hf hdr="0" dt="0"/>
  <p:txStyles>
    <p:titleStyle>
      <a:lvl1pPr algn="l" defTabSz="914400" rtl="0" eaLnBrk="1" latinLnBrk="0" hangingPunct="1">
        <a:lnSpc>
          <a:spcPct val="85000"/>
        </a:lnSpc>
        <a:spcBef>
          <a:spcPts val="600"/>
        </a:spcBef>
        <a:spcAft>
          <a:spcPts val="600"/>
        </a:spcAft>
        <a:buNone/>
        <a:defRPr sz="3500" b="0" i="0" kern="1200" spc="0" baseline="0">
          <a:solidFill>
            <a:schemeClr val="accent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8" userDrawn="1">
          <p15:clr>
            <a:srgbClr val="FDE53C"/>
          </p15:clr>
        </p15:guide>
        <p15:guide id="2" pos="181" userDrawn="1">
          <p15:clr>
            <a:srgbClr val="FDE53C"/>
          </p15:clr>
        </p15:guide>
        <p15:guide id="3" pos="708" userDrawn="1">
          <p15:clr>
            <a:srgbClr val="FDE53C"/>
          </p15:clr>
        </p15:guide>
        <p15:guide id="4" pos="798" userDrawn="1">
          <p15:clr>
            <a:srgbClr val="FDE53C"/>
          </p15:clr>
        </p15:guide>
        <p15:guide id="5" pos="1325" userDrawn="1">
          <p15:clr>
            <a:srgbClr val="FDE53C"/>
          </p15:clr>
        </p15:guide>
        <p15:guide id="6" pos="1415" userDrawn="1">
          <p15:clr>
            <a:srgbClr val="FDE53C"/>
          </p15:clr>
        </p15:guide>
        <p15:guide id="7" pos="1942" userDrawn="1">
          <p15:clr>
            <a:srgbClr val="FDE53C"/>
          </p15:clr>
        </p15:guide>
        <p15:guide id="8" pos="2032" userDrawn="1">
          <p15:clr>
            <a:srgbClr val="FDE53C"/>
          </p15:clr>
        </p15:guide>
        <p15:guide id="9" pos="2559" userDrawn="1">
          <p15:clr>
            <a:srgbClr val="FDE53C"/>
          </p15:clr>
        </p15:guide>
        <p15:guide id="10" pos="2650" userDrawn="1">
          <p15:clr>
            <a:srgbClr val="FDE53C"/>
          </p15:clr>
        </p15:guide>
        <p15:guide id="11" pos="3176" userDrawn="1">
          <p15:clr>
            <a:srgbClr val="FDE53C"/>
          </p15:clr>
        </p15:guide>
        <p15:guide id="12" pos="3267" userDrawn="1">
          <p15:clr>
            <a:srgbClr val="FDE53C"/>
          </p15:clr>
        </p15:guide>
        <p15:guide id="13" pos="3793" userDrawn="1">
          <p15:clr>
            <a:srgbClr val="FDE53C"/>
          </p15:clr>
        </p15:guide>
        <p15:guide id="14" pos="3884" userDrawn="1">
          <p15:clr>
            <a:srgbClr val="FDE53C"/>
          </p15:clr>
        </p15:guide>
        <p15:guide id="15" pos="4411" userDrawn="1">
          <p15:clr>
            <a:srgbClr val="FDE53C"/>
          </p15:clr>
        </p15:guide>
        <p15:guide id="16" pos="4501" userDrawn="1">
          <p15:clr>
            <a:srgbClr val="FDE53C"/>
          </p15:clr>
        </p15:guide>
        <p15:guide id="17" pos="5028" userDrawn="1">
          <p15:clr>
            <a:srgbClr val="FDE53C"/>
          </p15:clr>
        </p15:guide>
        <p15:guide id="18" pos="5118" userDrawn="1">
          <p15:clr>
            <a:srgbClr val="FDE53C"/>
          </p15:clr>
        </p15:guide>
        <p15:guide id="19" pos="5645" userDrawn="1">
          <p15:clr>
            <a:srgbClr val="FDE53C"/>
          </p15:clr>
        </p15:guide>
        <p15:guide id="20" pos="5735" userDrawn="1">
          <p15:clr>
            <a:srgbClr val="FDE53C"/>
          </p15:clr>
        </p15:guide>
        <p15:guide id="21" pos="6262" userDrawn="1">
          <p15:clr>
            <a:srgbClr val="FDE53C"/>
          </p15:clr>
        </p15:guide>
        <p15:guide id="22" pos="6352" userDrawn="1">
          <p15:clr>
            <a:srgbClr val="FDE53C"/>
          </p15:clr>
        </p15:guide>
        <p15:guide id="23" pos="6879" userDrawn="1">
          <p15:clr>
            <a:srgbClr val="FDE53C"/>
          </p15:clr>
        </p15:guide>
        <p15:guide id="24" pos="6970" userDrawn="1">
          <p15:clr>
            <a:srgbClr val="FDE53C"/>
          </p15:clr>
        </p15:guide>
        <p15:guide id="25" pos="7496" userDrawn="1">
          <p15:clr>
            <a:srgbClr val="FDE53C"/>
          </p15:clr>
        </p15:guide>
        <p15:guide id="28" orient="horz" pos="1382" userDrawn="1">
          <p15:clr>
            <a:srgbClr val="FDE53C"/>
          </p15:clr>
        </p15:guide>
        <p15:guide id="29" orient="horz" pos="1473" userDrawn="1">
          <p15:clr>
            <a:srgbClr val="FDE53C"/>
          </p15:clr>
        </p15:guide>
        <p15:guide id="30" orient="horz" pos="2024" userDrawn="1">
          <p15:clr>
            <a:srgbClr val="FDE53C"/>
          </p15:clr>
        </p15:guide>
        <p15:guide id="31" orient="horz" pos="2115" userDrawn="1">
          <p15:clr>
            <a:srgbClr val="FDE53C"/>
          </p15:clr>
        </p15:guide>
        <p15:guide id="32" orient="horz" pos="2666" userDrawn="1">
          <p15:clr>
            <a:srgbClr val="FDE53C"/>
          </p15:clr>
        </p15:guide>
        <p15:guide id="33" orient="horz" pos="2757" userDrawn="1">
          <p15:clr>
            <a:srgbClr val="FDE53C"/>
          </p15:clr>
        </p15:guide>
        <p15:guide id="34" orient="horz" pos="3308" userDrawn="1">
          <p15:clr>
            <a:srgbClr val="FDE53C"/>
          </p15:clr>
        </p15:guide>
        <p15:guide id="35" orient="horz" pos="3398" userDrawn="1">
          <p15:clr>
            <a:srgbClr val="FDE53C"/>
          </p15:clr>
        </p15:guide>
        <p15:guide id="36" orient="horz" pos="3954" userDrawn="1">
          <p15:clr>
            <a:srgbClr val="FDE53C"/>
          </p15:clr>
        </p15:guide>
        <p15:guide id="37" orient="horz" pos="4044" userDrawn="1">
          <p15:clr>
            <a:srgbClr val="FDE53C"/>
          </p15:clr>
        </p15:guide>
        <p15:guide id="38" orient="horz" pos="4131" userDrawn="1">
          <p15:clr>
            <a:srgbClr val="FDE53C"/>
          </p15:clr>
        </p15:guide>
        <p15:guide id="39" orient="horz" pos="738" userDrawn="1">
          <p15:clr>
            <a:srgbClr val="FDE53C"/>
          </p15:clr>
        </p15:guide>
        <p15:guide id="40" orient="horz" pos="828" userDrawn="1">
          <p15:clr>
            <a:srgbClr val="FDE53C"/>
          </p15:clr>
        </p15:guide>
        <p15:guide id="41" orient="horz" pos="1060" userDrawn="1">
          <p15:clr>
            <a:srgbClr val="FDE53C"/>
          </p15:clr>
        </p15:guide>
        <p15:guide id="42" orient="horz" pos="1148" userDrawn="1">
          <p15:clr>
            <a:srgbClr val="FDE53C"/>
          </p15:clr>
        </p15:guide>
        <p15:guide id="43" orient="horz" pos="1702" userDrawn="1">
          <p15:clr>
            <a:srgbClr val="FDE53C"/>
          </p15:clr>
        </p15:guide>
        <p15:guide id="44" orient="horz" pos="1794" userDrawn="1">
          <p15:clr>
            <a:srgbClr val="FDE53C"/>
          </p15:clr>
        </p15:guide>
        <p15:guide id="45" orient="horz" pos="2346" userDrawn="1">
          <p15:clr>
            <a:srgbClr val="FDE53C"/>
          </p15:clr>
        </p15:guide>
        <p15:guide id="46" orient="horz" pos="2436" userDrawn="1">
          <p15:clr>
            <a:srgbClr val="FDE53C"/>
          </p15:clr>
        </p15:guide>
        <p15:guide id="47" orient="horz" pos="2990" userDrawn="1">
          <p15:clr>
            <a:srgbClr val="FDE53C"/>
          </p15:clr>
        </p15:guide>
        <p15:guide id="48" orient="horz" pos="3080" userDrawn="1">
          <p15:clr>
            <a:srgbClr val="FDE53C"/>
          </p15:clr>
        </p15:guide>
        <p15:guide id="49" orient="horz" pos="3632" userDrawn="1">
          <p15:clr>
            <a:srgbClr val="FDE53C"/>
          </p15:clr>
        </p15:guide>
        <p15:guide id="50" orient="horz" pos="3722" userDrawn="1">
          <p15:clr>
            <a:srgbClr val="FDE53C"/>
          </p15:clr>
        </p15:guide>
        <p15:guide id="51" orient="horz" pos="346"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2.xml"/><Relationship Id="rId4" Type="http://schemas.openxmlformats.org/officeDocument/2006/relationships/hyperlink" Target="https://www.efrontlearning.com/blog/2019/11/key-stakeholders-in-online-training.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hyperlink" Target="https://change.walkme.com/defining-change-impact/"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52.xml"/><Relationship Id="rId5" Type="http://schemas.openxmlformats.org/officeDocument/2006/relationships/hyperlink" Target="https://inview.lawvu.com/blog/resistors-to-change-hold-gold-nuggets-of-wisdom" TargetMode="External"/><Relationship Id="rId4" Type="http://schemas.openxmlformats.org/officeDocument/2006/relationships/hyperlink" Target="https://primeast.com/us/insights/leadership-development/7-strategies-for-overcoming-resistance-to-change-in-the-workplac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hyperlink" Target="https://hrfibreglass.co.uk/grp/why-you-need-a-business-roadmap/" TargetMode="External"/><Relationship Id="rId2" Type="http://schemas.openxmlformats.org/officeDocument/2006/relationships/notesSlide" Target="../notesSlides/notesSlide14.xml"/><Relationship Id="rId1" Type="http://schemas.openxmlformats.org/officeDocument/2006/relationships/slideLayout" Target="../slideLayouts/slideLayout5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3.xml"/><Relationship Id="rId4" Type="http://schemas.openxmlformats.org/officeDocument/2006/relationships/hyperlink" Target="https://elearningat.work/product_detail/4"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hyperlink" Target="https://blogs.mtu.edu/improvement/2018/08/03/sustaining-improvement" TargetMode="External"/><Relationship Id="rId2" Type="http://schemas.openxmlformats.org/officeDocument/2006/relationships/notesSlide" Target="../notesSlides/notesSlide18.xml"/><Relationship Id="rId1" Type="http://schemas.openxmlformats.org/officeDocument/2006/relationships/slideLayout" Target="../slideLayouts/slideLayout5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hyperlink" Target="https://www.rarebookcellar.com/pages/books/181481/elisabeth-kubler-ross/on-death-and-dying" TargetMode="External"/><Relationship Id="rId2" Type="http://schemas.openxmlformats.org/officeDocument/2006/relationships/notesSlide" Target="../notesSlides/notesSlide3.xml"/><Relationship Id="rId1" Type="http://schemas.openxmlformats.org/officeDocument/2006/relationships/slideLayout" Target="../slideLayouts/slideLayout5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hyperlink" Target="https://stoneridgesoftware.com/6-ways-organizational-change-management-ensures-your-project-delivers-on-its-promise/" TargetMode="External"/><Relationship Id="rId2" Type="http://schemas.openxmlformats.org/officeDocument/2006/relationships/notesSlide" Target="../notesSlides/notesSlide4.xml"/><Relationship Id="rId1" Type="http://schemas.openxmlformats.org/officeDocument/2006/relationships/slideLayout" Target="../slideLayouts/slideLayout5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hyperlink" Target="https://www.toppr.com/guides/business-studies/planning/types-of-pla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2.xml"/><Relationship Id="rId4" Type="http://schemas.openxmlformats.org/officeDocument/2006/relationships/hyperlink" Target="https://www.ocmsolution.com/change-management-defini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720185" y="842106"/>
            <a:ext cx="10981267" cy="2094919"/>
          </a:xfrm>
        </p:spPr>
        <p:txBody>
          <a:bodyPr vert="horz" wrap="square" lIns="0" tIns="0" rIns="0" bIns="0" numCol="1" anchor="t" anchorCtr="0" compatLnSpc="1">
            <a:prstTxWarp prst="textNoShape">
              <a:avLst/>
            </a:prstTxWarp>
            <a:normAutofit fontScale="90000"/>
          </a:bodyPr>
          <a:lstStyle/>
          <a:p>
            <a:pPr algn="ctr"/>
            <a:r>
              <a:rPr lang="en-US" sz="4400" b="1" dirty="0">
                <a:latin typeface="Verdana"/>
                <a:ea typeface="Verdana"/>
              </a:rPr>
              <a:t>Mastering the Art of Adopting R and Python: </a:t>
            </a:r>
            <a:br>
              <a:rPr lang="en-US" sz="4400" b="1" dirty="0">
                <a:latin typeface="Verdana"/>
                <a:ea typeface="Verdana"/>
              </a:rPr>
            </a:br>
            <a:r>
              <a:rPr lang="en-US" sz="4400" b="1" dirty="0">
                <a:latin typeface="Verdana"/>
                <a:ea typeface="Verdana"/>
              </a:rPr>
              <a:t>Innovative Strategies for Effective Change Management</a:t>
            </a:r>
            <a:endParaRPr lang="en-US" sz="4400" b="1" dirty="0">
              <a:latin typeface="Verdana" charset="0"/>
              <a:ea typeface="Verdana" charset="0"/>
              <a:sym typeface="Arial" pitchFamily="-65" charset="0"/>
            </a:endParaRPr>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1</a:t>
            </a:fld>
            <a:endParaRPr lang="en-US" dirty="0"/>
          </a:p>
        </p:txBody>
      </p:sp>
      <p:pic>
        <p:nvPicPr>
          <p:cNvPr id="5" name="Picture 4">
            <a:extLst>
              <a:ext uri="{FF2B5EF4-FFF2-40B4-BE49-F238E27FC236}">
                <a16:creationId xmlns:a16="http://schemas.microsoft.com/office/drawing/2014/main" id="{02163C89-9CB7-F674-D82D-439C9CE3BC34}"/>
              </a:ext>
            </a:extLst>
          </p:cNvPr>
          <p:cNvPicPr>
            <a:picLocks noChangeAspect="1"/>
          </p:cNvPicPr>
          <p:nvPr/>
        </p:nvPicPr>
        <p:blipFill>
          <a:blip r:embed="rId3"/>
          <a:stretch>
            <a:fillRect/>
          </a:stretch>
        </p:blipFill>
        <p:spPr>
          <a:xfrm>
            <a:off x="81743" y="6071483"/>
            <a:ext cx="2457793" cy="752580"/>
          </a:xfrm>
          <a:prstGeom prst="rect">
            <a:avLst/>
          </a:prstGeom>
        </p:spPr>
      </p:pic>
      <p:sp>
        <p:nvSpPr>
          <p:cNvPr id="15" name="Subtitle 4">
            <a:extLst>
              <a:ext uri="{FF2B5EF4-FFF2-40B4-BE49-F238E27FC236}">
                <a16:creationId xmlns:a16="http://schemas.microsoft.com/office/drawing/2014/main" id="{FCB08AE6-64BC-4154-32BF-0CC2EF91DD05}"/>
              </a:ext>
            </a:extLst>
          </p:cNvPr>
          <p:cNvSpPr txBox="1">
            <a:spLocks/>
          </p:cNvSpPr>
          <p:nvPr/>
        </p:nvSpPr>
        <p:spPr>
          <a:xfrm>
            <a:off x="10019279" y="5849206"/>
            <a:ext cx="2795587" cy="832659"/>
          </a:xfrm>
          <a:prstGeom prst="rect">
            <a:avLst/>
          </a:prstGeom>
        </p:spPr>
        <p:txBody>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r>
              <a:rPr lang="en-US" dirty="0"/>
              <a:t>Mark Bynens</a:t>
            </a:r>
          </a:p>
          <a:p>
            <a:r>
              <a:rPr lang="en-US" dirty="0"/>
              <a:t>August 2024</a:t>
            </a:r>
          </a:p>
        </p:txBody>
      </p:sp>
    </p:spTree>
    <p:extLst>
      <p:ext uri="{BB962C8B-B14F-4D97-AF65-F5344CB8AC3E}">
        <p14:creationId xmlns:p14="http://schemas.microsoft.com/office/powerpoint/2010/main" val="272458798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rmAutofit fontScale="90000"/>
          </a:bodyPr>
          <a:lstStyle/>
          <a:p>
            <a:r>
              <a:rPr lang="en-US" b="1" kern="1200" dirty="0"/>
              <a:t>2. Identify the Key Stakeholders (Who?) </a:t>
            </a:r>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10</a:t>
            </a:fld>
            <a:endParaRPr lang="en-US"/>
          </a:p>
        </p:txBody>
      </p:sp>
      <p:sp>
        <p:nvSpPr>
          <p:cNvPr id="3" name="TextBox 2">
            <a:extLst>
              <a:ext uri="{FF2B5EF4-FFF2-40B4-BE49-F238E27FC236}">
                <a16:creationId xmlns:a16="http://schemas.microsoft.com/office/drawing/2014/main" id="{1AF7D654-A9EA-4F37-9264-1210D9A91F6B}"/>
              </a:ext>
            </a:extLst>
          </p:cNvPr>
          <p:cNvSpPr txBox="1"/>
          <p:nvPr/>
        </p:nvSpPr>
        <p:spPr>
          <a:xfrm>
            <a:off x="733926" y="1370530"/>
            <a:ext cx="11458073" cy="2246769"/>
          </a:xfrm>
          <a:prstGeom prst="rect">
            <a:avLst/>
          </a:prstGeom>
          <a:noFill/>
        </p:spPr>
        <p:txBody>
          <a:bodyPr wrap="square" rtlCol="0">
            <a:spAutoFit/>
          </a:bodyPr>
          <a:lstStyle/>
          <a:p>
            <a:pPr indent="-1270">
              <a:spcBef>
                <a:spcPts val="1200"/>
              </a:spcBef>
              <a:spcAft>
                <a:spcPts val="0"/>
              </a:spcAft>
            </a:pPr>
            <a:r>
              <a:rPr lang="en-US" sz="2800" dirty="0">
                <a:solidFill>
                  <a:srgbClr val="000000"/>
                </a:solidFill>
                <a:effectLst/>
                <a:latin typeface="Arial" panose="020B0604020202020204" pitchFamily="34" charset="0"/>
                <a:ea typeface="Arial" panose="020B0604020202020204" pitchFamily="34" charset="0"/>
              </a:rPr>
              <a:t>The four key stakeholder groups in any change are:</a:t>
            </a:r>
          </a:p>
          <a:p>
            <a:pPr marL="971550" lvl="2" indent="-514350">
              <a:buFont typeface="+mj-lt"/>
              <a:buAutoNum type="arabicPeriod"/>
            </a:pPr>
            <a:r>
              <a:rPr lang="en-US" sz="2800" dirty="0">
                <a:solidFill>
                  <a:srgbClr val="000000"/>
                </a:solidFill>
                <a:effectLst/>
                <a:latin typeface="Arial" panose="020B0604020202020204" pitchFamily="34" charset="0"/>
                <a:ea typeface="Arial" panose="020B0604020202020204" pitchFamily="34" charset="0"/>
              </a:rPr>
              <a:t>The change initiators ‘above’ the change</a:t>
            </a:r>
            <a:endParaRPr lang="nl-BE" sz="2800" dirty="0">
              <a:effectLst/>
              <a:latin typeface="Times New Roman" panose="02020603050405020304" pitchFamily="18" charset="0"/>
              <a:ea typeface="Times New Roman" panose="02020603050405020304" pitchFamily="18" charset="0"/>
            </a:endParaRPr>
          </a:p>
          <a:p>
            <a:pPr marL="971550" lvl="2" indent="-514350">
              <a:buFont typeface="+mj-lt"/>
              <a:buAutoNum type="arabicPeriod"/>
            </a:pPr>
            <a:r>
              <a:rPr lang="en-US" sz="2800" dirty="0">
                <a:solidFill>
                  <a:srgbClr val="000000"/>
                </a:solidFill>
                <a:effectLst/>
                <a:latin typeface="Arial" panose="020B0604020202020204" pitchFamily="34" charset="0"/>
                <a:ea typeface="Arial" panose="020B0604020202020204" pitchFamily="34" charset="0"/>
              </a:rPr>
              <a:t>The change partners ‘on’ the change </a:t>
            </a:r>
            <a:endParaRPr lang="nl-BE" sz="2800" dirty="0">
              <a:effectLst/>
              <a:latin typeface="Times New Roman" panose="02020603050405020304" pitchFamily="18" charset="0"/>
              <a:ea typeface="Times New Roman" panose="02020603050405020304" pitchFamily="18" charset="0"/>
            </a:endParaRPr>
          </a:p>
          <a:p>
            <a:pPr marL="971550" lvl="2" indent="-514350">
              <a:buFont typeface="+mj-lt"/>
              <a:buAutoNum type="arabicPeriod"/>
            </a:pPr>
            <a:r>
              <a:rPr lang="en-US" sz="2800" dirty="0">
                <a:solidFill>
                  <a:srgbClr val="000000"/>
                </a:solidFill>
                <a:effectLst/>
                <a:latin typeface="Arial" panose="020B0604020202020204" pitchFamily="34" charset="0"/>
                <a:ea typeface="Arial" panose="020B0604020202020204" pitchFamily="34" charset="0"/>
              </a:rPr>
              <a:t>The change recipients ‘in’ the change (journey) </a:t>
            </a:r>
            <a:endParaRPr lang="nl-BE" sz="2800" dirty="0">
              <a:effectLst/>
              <a:latin typeface="Times New Roman" panose="02020603050405020304" pitchFamily="18" charset="0"/>
              <a:ea typeface="Times New Roman" panose="02020603050405020304" pitchFamily="18" charset="0"/>
            </a:endParaRPr>
          </a:p>
          <a:p>
            <a:pPr marL="971550" lvl="2" indent="-514350">
              <a:buFont typeface="+mj-lt"/>
              <a:buAutoNum type="arabicPeriod"/>
            </a:pPr>
            <a:r>
              <a:rPr lang="en-US" sz="2800" dirty="0">
                <a:solidFill>
                  <a:srgbClr val="000000"/>
                </a:solidFill>
                <a:effectLst/>
                <a:latin typeface="Arial" panose="020B0604020202020204" pitchFamily="34" charset="0"/>
                <a:ea typeface="Arial" panose="020B0604020202020204" pitchFamily="34" charset="0"/>
              </a:rPr>
              <a:t>The interested onlookers ‘around’ the change</a:t>
            </a:r>
            <a:endParaRPr lang="nl-BE" sz="2800" dirty="0">
              <a:effectLst/>
              <a:latin typeface="Times New Roman" panose="02020603050405020304" pitchFamily="18" charset="0"/>
              <a:ea typeface="Times New Roman" panose="02020603050405020304" pitchFamily="18" charset="0"/>
            </a:endParaRPr>
          </a:p>
        </p:txBody>
      </p:sp>
      <p:pic>
        <p:nvPicPr>
          <p:cNvPr id="3076" name="Picture 4" descr="The nine main stakeholders to keep in mind in online training - eFront">
            <a:extLst>
              <a:ext uri="{FF2B5EF4-FFF2-40B4-BE49-F238E27FC236}">
                <a16:creationId xmlns:a16="http://schemas.microsoft.com/office/drawing/2014/main" id="{BBCB73DD-3917-FB37-9C04-D371E7634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263" y="4680705"/>
            <a:ext cx="3348285" cy="1752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84C2E20-5C66-ECEE-08B5-A3156124D2E1}"/>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
        <p:nvSpPr>
          <p:cNvPr id="5" name="Text Placeholder 6">
            <a:extLst>
              <a:ext uri="{FF2B5EF4-FFF2-40B4-BE49-F238E27FC236}">
                <a16:creationId xmlns:a16="http://schemas.microsoft.com/office/drawing/2014/main" id="{A425FBB4-39C1-7154-3C0C-62366FADD350}"/>
              </a:ext>
            </a:extLst>
          </p:cNvPr>
          <p:cNvSpPr>
            <a:spLocks noGrp="1"/>
          </p:cNvSpPr>
          <p:nvPr>
            <p:ph type="body" sz="quarter" idx="17"/>
          </p:nvPr>
        </p:nvSpPr>
        <p:spPr>
          <a:xfrm>
            <a:off x="733926" y="6175426"/>
            <a:ext cx="8382000" cy="421233"/>
          </a:xfrm>
        </p:spPr>
        <p:txBody>
          <a:bodyPr/>
          <a:lstStyle/>
          <a:p>
            <a:endParaRPr lang="en-US" dirty="0"/>
          </a:p>
          <a:p>
            <a:endParaRPr lang="en-US" dirty="0"/>
          </a:p>
          <a:p>
            <a:endParaRPr lang="en-US" dirty="0"/>
          </a:p>
          <a:p>
            <a:endParaRPr lang="en-US" dirty="0"/>
          </a:p>
          <a:p>
            <a:endParaRPr lang="en-US" dirty="0"/>
          </a:p>
          <a:p>
            <a:endParaRPr lang="en-US" dirty="0"/>
          </a:p>
          <a:p>
            <a:r>
              <a:rPr lang="en-US" dirty="0"/>
              <a:t>Resource:</a:t>
            </a:r>
          </a:p>
          <a:p>
            <a:r>
              <a:rPr lang="en-US" dirty="0">
                <a:hlinkClick r:id="rId4"/>
              </a:rPr>
              <a:t>https://www.efrontlearning.com/blog/2019/11/key-stakeholders-in-online-training.html</a:t>
            </a:r>
            <a:endParaRPr lang="en-US" dirty="0"/>
          </a:p>
          <a:p>
            <a:endParaRPr lang="en-US" dirty="0"/>
          </a:p>
        </p:txBody>
      </p:sp>
    </p:spTree>
    <p:extLst>
      <p:ext uri="{BB962C8B-B14F-4D97-AF65-F5344CB8AC3E}">
        <p14:creationId xmlns:p14="http://schemas.microsoft.com/office/powerpoint/2010/main" val="25720497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rmAutofit fontScale="90000"/>
          </a:bodyPr>
          <a:lstStyle/>
          <a:p>
            <a:r>
              <a:rPr lang="en-US" b="1" dirty="0"/>
              <a:t>3. Assess the Impact of Change (Implications? – Why?)</a:t>
            </a:r>
            <a:endParaRPr lang="en-US" b="1" kern="1200" dirty="0"/>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11</a:t>
            </a:fld>
            <a:endParaRPr lang="en-US"/>
          </a:p>
        </p:txBody>
      </p:sp>
      <p:sp>
        <p:nvSpPr>
          <p:cNvPr id="3" name="TextBox 2">
            <a:extLst>
              <a:ext uri="{FF2B5EF4-FFF2-40B4-BE49-F238E27FC236}">
                <a16:creationId xmlns:a16="http://schemas.microsoft.com/office/drawing/2014/main" id="{1AF7D654-A9EA-4F37-9264-1210D9A91F6B}"/>
              </a:ext>
            </a:extLst>
          </p:cNvPr>
          <p:cNvSpPr txBox="1"/>
          <p:nvPr/>
        </p:nvSpPr>
        <p:spPr>
          <a:xfrm>
            <a:off x="5662248" y="2077248"/>
            <a:ext cx="5924386" cy="2308324"/>
          </a:xfrm>
          <a:prstGeom prst="rect">
            <a:avLst/>
          </a:prstGeom>
          <a:noFill/>
        </p:spPr>
        <p:txBody>
          <a:bodyPr wrap="square" rtlCol="0">
            <a:spAutoFit/>
          </a:bodyPr>
          <a:lstStyle/>
          <a:p>
            <a:r>
              <a:rPr lang="en-US" sz="3600" dirty="0">
                <a:solidFill>
                  <a:srgbClr val="000000"/>
                </a:solidFill>
                <a:effectLst/>
                <a:latin typeface="Arial" panose="020B0604020202020204" pitchFamily="34" charset="0"/>
                <a:ea typeface="Arial" panose="020B0604020202020204" pitchFamily="34" charset="0"/>
              </a:rPr>
              <a:t>At its heart lie precise 'what's in it for me' (WIIFM) statements tailored uniquely for each stakeholder. </a:t>
            </a:r>
          </a:p>
        </p:txBody>
      </p:sp>
      <p:pic>
        <p:nvPicPr>
          <p:cNvPr id="6146" name="Picture 2" descr="Planning for and Defining Change Impact: A Quick Guide">
            <a:extLst>
              <a:ext uri="{FF2B5EF4-FFF2-40B4-BE49-F238E27FC236}">
                <a16:creationId xmlns:a16="http://schemas.microsoft.com/office/drawing/2014/main" id="{668F93A6-D0E1-CC59-F6B3-E3C8D8B1F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614" y="3314438"/>
            <a:ext cx="4440000" cy="216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PAIN To GAIN">
            <a:extLst>
              <a:ext uri="{FF2B5EF4-FFF2-40B4-BE49-F238E27FC236}">
                <a16:creationId xmlns:a16="http://schemas.microsoft.com/office/drawing/2014/main" id="{615A1FEB-D955-EB36-FF42-7CB948A0E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8025" y="1316818"/>
            <a:ext cx="1460616" cy="1460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EB43183-BF64-1D1A-BF86-DB73662EC027}"/>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
        <p:nvSpPr>
          <p:cNvPr id="5" name="Text Placeholder 6">
            <a:extLst>
              <a:ext uri="{FF2B5EF4-FFF2-40B4-BE49-F238E27FC236}">
                <a16:creationId xmlns:a16="http://schemas.microsoft.com/office/drawing/2014/main" id="{CE5059E4-D58C-E283-ABB9-2729FABF9E83}"/>
              </a:ext>
            </a:extLst>
          </p:cNvPr>
          <p:cNvSpPr>
            <a:spLocks noGrp="1"/>
          </p:cNvSpPr>
          <p:nvPr>
            <p:ph type="body" sz="quarter" idx="17"/>
          </p:nvPr>
        </p:nvSpPr>
        <p:spPr>
          <a:xfrm>
            <a:off x="919318" y="6175426"/>
            <a:ext cx="8382000" cy="421233"/>
          </a:xfrm>
        </p:spPr>
        <p:txBody>
          <a:bodyPr/>
          <a:lstStyle/>
          <a:p>
            <a:endParaRPr lang="en-US" dirty="0"/>
          </a:p>
          <a:p>
            <a:endParaRPr lang="en-US" dirty="0"/>
          </a:p>
          <a:p>
            <a:endParaRPr lang="en-US" dirty="0"/>
          </a:p>
          <a:p>
            <a:endParaRPr lang="en-US" dirty="0"/>
          </a:p>
          <a:p>
            <a:endParaRPr lang="en-US" dirty="0"/>
          </a:p>
          <a:p>
            <a:endParaRPr lang="en-US" dirty="0"/>
          </a:p>
          <a:p>
            <a:r>
              <a:rPr lang="en-US" dirty="0"/>
              <a:t>Resource: </a:t>
            </a:r>
          </a:p>
          <a:p>
            <a:r>
              <a:rPr lang="en-US" dirty="0">
                <a:hlinkClick r:id="rId5"/>
              </a:rPr>
              <a:t>https://change.walkme.com/defining-change-impact/</a:t>
            </a:r>
            <a:endParaRPr lang="en-US" dirty="0"/>
          </a:p>
          <a:p>
            <a:endParaRPr lang="en-US" dirty="0"/>
          </a:p>
        </p:txBody>
      </p:sp>
    </p:spTree>
    <p:extLst>
      <p:ext uri="{BB962C8B-B14F-4D97-AF65-F5344CB8AC3E}">
        <p14:creationId xmlns:p14="http://schemas.microsoft.com/office/powerpoint/2010/main" val="10849703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rmAutofit fontScale="90000"/>
          </a:bodyPr>
          <a:lstStyle/>
          <a:p>
            <a:r>
              <a:rPr lang="en-US" b="1" kern="1200" dirty="0"/>
              <a:t>4. Develop Strategies fo</a:t>
            </a:r>
            <a:r>
              <a:rPr lang="en-US" b="1" dirty="0"/>
              <a:t>r </a:t>
            </a:r>
            <a:r>
              <a:rPr lang="en-US" b="1" kern="1200" dirty="0"/>
              <a:t>Managing Resistance (Concerns?)</a:t>
            </a:r>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12</a:t>
            </a:fld>
            <a:endParaRPr lang="en-US"/>
          </a:p>
        </p:txBody>
      </p:sp>
      <p:sp>
        <p:nvSpPr>
          <p:cNvPr id="3" name="TextBox 2">
            <a:extLst>
              <a:ext uri="{FF2B5EF4-FFF2-40B4-BE49-F238E27FC236}">
                <a16:creationId xmlns:a16="http://schemas.microsoft.com/office/drawing/2014/main" id="{1AF7D654-A9EA-4F37-9264-1210D9A91F6B}"/>
              </a:ext>
            </a:extLst>
          </p:cNvPr>
          <p:cNvSpPr txBox="1"/>
          <p:nvPr/>
        </p:nvSpPr>
        <p:spPr>
          <a:xfrm>
            <a:off x="6586204" y="2201356"/>
            <a:ext cx="5605796" cy="1815882"/>
          </a:xfrm>
          <a:prstGeom prst="rect">
            <a:avLst/>
          </a:prstGeom>
          <a:noFill/>
        </p:spPr>
        <p:txBody>
          <a:bodyPr wrap="square" rtlCol="0">
            <a:spAutoFit/>
          </a:bodyPr>
          <a:lstStyle/>
          <a:p>
            <a:r>
              <a:rPr lang="en-US" sz="2800" dirty="0">
                <a:solidFill>
                  <a:srgbClr val="000000"/>
                </a:solidFill>
                <a:effectLst/>
                <a:latin typeface="Arial" panose="020B0604020202020204" pitchFamily="34" charset="0"/>
                <a:ea typeface="Arial" panose="020B0604020202020204" pitchFamily="34" charset="0"/>
              </a:rPr>
              <a:t>Addressing this resistance is crucial, as unaddressed concerns can stagnate or even derail the implementation process</a:t>
            </a:r>
          </a:p>
        </p:txBody>
      </p:sp>
      <p:pic>
        <p:nvPicPr>
          <p:cNvPr id="7170" name="Picture 2" descr="7 Strategies for Overcoming Resistance to Change in the Workplace |  Learning &amp; Development | Primeast">
            <a:extLst>
              <a:ext uri="{FF2B5EF4-FFF2-40B4-BE49-F238E27FC236}">
                <a16:creationId xmlns:a16="http://schemas.microsoft.com/office/drawing/2014/main" id="{0B3DE8F9-B9A5-6CF7-8437-DEB5FE4179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04" y="1238732"/>
            <a:ext cx="5605796" cy="37371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2DE9B98-177F-8C5A-037C-F17FECC3923F}"/>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
        <p:nvSpPr>
          <p:cNvPr id="5" name="Text Placeholder 6">
            <a:extLst>
              <a:ext uri="{FF2B5EF4-FFF2-40B4-BE49-F238E27FC236}">
                <a16:creationId xmlns:a16="http://schemas.microsoft.com/office/drawing/2014/main" id="{CE5059E4-D58C-E283-ABB9-2729FABF9E83}"/>
              </a:ext>
            </a:extLst>
          </p:cNvPr>
          <p:cNvSpPr>
            <a:spLocks noGrp="1"/>
          </p:cNvSpPr>
          <p:nvPr>
            <p:ph type="body" sz="quarter" idx="17"/>
          </p:nvPr>
        </p:nvSpPr>
        <p:spPr>
          <a:xfrm>
            <a:off x="879231" y="6284509"/>
            <a:ext cx="10127336" cy="461601"/>
          </a:xfrm>
        </p:spPr>
        <p:txBody>
          <a:bodyPr/>
          <a:lstStyle/>
          <a:p>
            <a:endParaRPr lang="en-US" dirty="0"/>
          </a:p>
          <a:p>
            <a:endParaRPr lang="en-US" dirty="0"/>
          </a:p>
          <a:p>
            <a:endParaRPr lang="en-US" dirty="0"/>
          </a:p>
          <a:p>
            <a:endParaRPr lang="en-US" dirty="0"/>
          </a:p>
          <a:p>
            <a:endParaRPr lang="en-US" dirty="0"/>
          </a:p>
          <a:p>
            <a:endParaRPr lang="en-US" dirty="0"/>
          </a:p>
          <a:p>
            <a:r>
              <a:rPr lang="en-US" dirty="0"/>
              <a:t>Resources: </a:t>
            </a:r>
          </a:p>
          <a:p>
            <a:r>
              <a:rPr lang="en-US" dirty="0">
                <a:hlinkClick r:id="rId4"/>
              </a:rPr>
              <a:t>https://primeast.com/us/insights/leadership-development/7-strategies-for-overcoming-resistance-to-change-in-the-workplace</a:t>
            </a:r>
            <a:endParaRPr lang="en-US" dirty="0"/>
          </a:p>
          <a:p>
            <a:r>
              <a:rPr lang="en-US" dirty="0">
                <a:hlinkClick r:id="rId5"/>
              </a:rPr>
              <a:t>https://inview.lawvu.com/blog/resistors-to-change-hold-gold-nuggets-of-wisdom</a:t>
            </a:r>
            <a:endParaRPr lang="en-US" dirty="0"/>
          </a:p>
        </p:txBody>
      </p:sp>
    </p:spTree>
    <p:extLst>
      <p:ext uri="{BB962C8B-B14F-4D97-AF65-F5344CB8AC3E}">
        <p14:creationId xmlns:p14="http://schemas.microsoft.com/office/powerpoint/2010/main" val="5944771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Autofit/>
          </a:bodyPr>
          <a:lstStyle/>
          <a:p>
            <a:r>
              <a:rPr lang="en-US" sz="4000" b="1" dirty="0"/>
              <a:t>Myth: Education will change behavior</a:t>
            </a:r>
            <a:endParaRPr lang="en-US" sz="4000" b="1" kern="1200" dirty="0"/>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13</a:t>
            </a:fld>
            <a:endParaRPr lang="en-US"/>
          </a:p>
        </p:txBody>
      </p:sp>
      <p:sp>
        <p:nvSpPr>
          <p:cNvPr id="8" name="Rectangle 7">
            <a:extLst>
              <a:ext uri="{FF2B5EF4-FFF2-40B4-BE49-F238E27FC236}">
                <a16:creationId xmlns:a16="http://schemas.microsoft.com/office/drawing/2014/main" id="{96233995-7D5E-FA1B-DBA9-1BE6E61BB3AA}"/>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pic>
        <p:nvPicPr>
          <p:cNvPr id="3074" name="Picture 2" descr="Australian Street Musician Tip Jar&quot; by Stocksy Contributor &quot;Odyssey Stock&quot;  - Stocksy">
            <a:extLst>
              <a:ext uri="{FF2B5EF4-FFF2-40B4-BE49-F238E27FC236}">
                <a16:creationId xmlns:a16="http://schemas.microsoft.com/office/drawing/2014/main" id="{AB7C7FA6-7E2D-9477-92E9-EA349C881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408" y="1307800"/>
            <a:ext cx="7145525" cy="47636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2585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rmAutofit fontScale="90000"/>
          </a:bodyPr>
          <a:lstStyle/>
          <a:p>
            <a:r>
              <a:rPr lang="en-US" b="1" dirty="0"/>
              <a:t>5. Create a Timeline for Implementation (When?)</a:t>
            </a:r>
            <a:r>
              <a:rPr lang="en-US" b="1" kern="1200" dirty="0"/>
              <a:t> </a:t>
            </a:r>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14</a:t>
            </a:fld>
            <a:endParaRPr lang="en-US"/>
          </a:p>
        </p:txBody>
      </p:sp>
      <p:sp>
        <p:nvSpPr>
          <p:cNvPr id="3" name="TextBox 2">
            <a:extLst>
              <a:ext uri="{FF2B5EF4-FFF2-40B4-BE49-F238E27FC236}">
                <a16:creationId xmlns:a16="http://schemas.microsoft.com/office/drawing/2014/main" id="{1AF7D654-A9EA-4F37-9264-1210D9A91F6B}"/>
              </a:ext>
            </a:extLst>
          </p:cNvPr>
          <p:cNvSpPr txBox="1"/>
          <p:nvPr/>
        </p:nvSpPr>
        <p:spPr>
          <a:xfrm>
            <a:off x="5410569" y="1842939"/>
            <a:ext cx="5511431" cy="2985433"/>
          </a:xfrm>
          <a:prstGeom prst="rect">
            <a:avLst/>
          </a:prstGeom>
          <a:noFill/>
        </p:spPr>
        <p:txBody>
          <a:bodyPr wrap="square" rtlCol="0">
            <a:spAutoFit/>
          </a:bodyPr>
          <a:lstStyle/>
          <a:p>
            <a:r>
              <a:rPr lang="en-US" sz="2800" dirty="0">
                <a:solidFill>
                  <a:srgbClr val="000000"/>
                </a:solidFill>
                <a:latin typeface="Arial" panose="020B0604020202020204" pitchFamily="34" charset="0"/>
                <a:ea typeface="Arial" panose="020B0604020202020204" pitchFamily="34" charset="0"/>
              </a:rPr>
              <a:t>S</a:t>
            </a:r>
            <a:r>
              <a:rPr lang="en-US" sz="2800" dirty="0">
                <a:solidFill>
                  <a:srgbClr val="000000"/>
                </a:solidFill>
                <a:effectLst/>
                <a:latin typeface="Arial" panose="020B0604020202020204" pitchFamily="34" charset="0"/>
                <a:ea typeface="Arial" panose="020B0604020202020204" pitchFamily="34" charset="0"/>
              </a:rPr>
              <a:t>erves as a chronological roadmap, delineating the sequence of events, milestones, and tasks essential for the successful realization of the desired change</a:t>
            </a:r>
            <a:r>
              <a:rPr lang="en-US" sz="2000" dirty="0">
                <a:solidFill>
                  <a:srgbClr val="000000"/>
                </a:solidFill>
                <a:effectLst/>
                <a:latin typeface="Arial" panose="020B0604020202020204" pitchFamily="34" charset="0"/>
                <a:ea typeface="Arial" panose="020B0604020202020204" pitchFamily="34" charset="0"/>
              </a:rPr>
              <a:t>. </a:t>
            </a:r>
          </a:p>
          <a:p>
            <a:endParaRPr lang="en-US" sz="2000" dirty="0">
              <a:solidFill>
                <a:srgbClr val="000000"/>
              </a:solidFill>
              <a:latin typeface="Arial" panose="020B0604020202020204" pitchFamily="34" charset="0"/>
              <a:ea typeface="Arial" panose="020B0604020202020204" pitchFamily="34" charset="0"/>
            </a:endParaRPr>
          </a:p>
        </p:txBody>
      </p:sp>
      <p:sp>
        <p:nvSpPr>
          <p:cNvPr id="5" name="Text Placeholder 6">
            <a:extLst>
              <a:ext uri="{FF2B5EF4-FFF2-40B4-BE49-F238E27FC236}">
                <a16:creationId xmlns:a16="http://schemas.microsoft.com/office/drawing/2014/main" id="{CE5059E4-D58C-E283-ABB9-2729FABF9E83}"/>
              </a:ext>
            </a:extLst>
          </p:cNvPr>
          <p:cNvSpPr>
            <a:spLocks noGrp="1"/>
          </p:cNvSpPr>
          <p:nvPr>
            <p:ph type="body" sz="quarter" idx="17"/>
          </p:nvPr>
        </p:nvSpPr>
        <p:spPr>
          <a:xfrm>
            <a:off x="2752387" y="6479542"/>
            <a:ext cx="8382000" cy="421233"/>
          </a:xfrm>
        </p:spPr>
        <p:txBody>
          <a:bodyPr/>
          <a:lstStyle/>
          <a:p>
            <a:endParaRPr lang="en-US" dirty="0"/>
          </a:p>
          <a:p>
            <a:endParaRPr lang="en-US" dirty="0"/>
          </a:p>
          <a:p>
            <a:endParaRPr lang="en-US" dirty="0"/>
          </a:p>
          <a:p>
            <a:endParaRPr lang="en-US" dirty="0"/>
          </a:p>
          <a:p>
            <a:endParaRPr lang="en-US" dirty="0"/>
          </a:p>
          <a:p>
            <a:endParaRPr lang="en-US" dirty="0"/>
          </a:p>
          <a:p>
            <a:r>
              <a:rPr lang="en-US" dirty="0"/>
              <a:t>Resource: </a:t>
            </a:r>
          </a:p>
          <a:p>
            <a:r>
              <a:rPr lang="en-US" dirty="0">
                <a:hlinkClick r:id="rId3"/>
              </a:rPr>
              <a:t>https://hrfibreglass.co.uk/grp/why-you-need-a-business-roadmap/</a:t>
            </a:r>
            <a:endParaRPr lang="en-US" dirty="0"/>
          </a:p>
          <a:p>
            <a:endParaRPr lang="en-US" dirty="0"/>
          </a:p>
        </p:txBody>
      </p:sp>
      <p:pic>
        <p:nvPicPr>
          <p:cNvPr id="8194" name="Picture 2" descr="Why you need a business roadmap - HRKilns">
            <a:extLst>
              <a:ext uri="{FF2B5EF4-FFF2-40B4-BE49-F238E27FC236}">
                <a16:creationId xmlns:a16="http://schemas.microsoft.com/office/drawing/2014/main" id="{80FE91EE-23F4-8B3D-BFB4-246E9415F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025" y="1842939"/>
            <a:ext cx="3475021" cy="24354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9789A0-A1CC-DC69-13CB-21A3C64E4D2E}"/>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Tree>
    <p:extLst>
      <p:ext uri="{BB962C8B-B14F-4D97-AF65-F5344CB8AC3E}">
        <p14:creationId xmlns:p14="http://schemas.microsoft.com/office/powerpoint/2010/main" val="34796987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0CA7B7-5CF3-2907-255E-734B4D0942A7}"/>
              </a:ext>
            </a:extLst>
          </p:cNvPr>
          <p:cNvSpPr>
            <a:spLocks noGrp="1"/>
          </p:cNvSpPr>
          <p:nvPr>
            <p:ph type="title"/>
          </p:nvPr>
        </p:nvSpPr>
        <p:spPr>
          <a:xfrm>
            <a:off x="605367" y="378458"/>
            <a:ext cx="10981267" cy="468590"/>
          </a:xfrm>
        </p:spPr>
        <p:txBody>
          <a:bodyPr/>
          <a:lstStyle/>
          <a:p>
            <a:r>
              <a:rPr lang="nl-BE" dirty="0"/>
              <a:t>Help is on the way</a:t>
            </a:r>
          </a:p>
        </p:txBody>
      </p:sp>
      <p:sp>
        <p:nvSpPr>
          <p:cNvPr id="5" name="Text Placeholder 4">
            <a:extLst>
              <a:ext uri="{FF2B5EF4-FFF2-40B4-BE49-F238E27FC236}">
                <a16:creationId xmlns:a16="http://schemas.microsoft.com/office/drawing/2014/main" id="{B5FEDA10-FC4E-4AD4-C25B-AE6E59C0F1EA}"/>
              </a:ext>
            </a:extLst>
          </p:cNvPr>
          <p:cNvSpPr>
            <a:spLocks noGrp="1"/>
          </p:cNvSpPr>
          <p:nvPr>
            <p:ph type="body" sz="quarter" idx="10"/>
          </p:nvPr>
        </p:nvSpPr>
        <p:spPr/>
        <p:txBody>
          <a:bodyPr/>
          <a:lstStyle/>
          <a:p>
            <a:r>
              <a:rPr lang="nl-BE" dirty="0"/>
              <a:t>Change Management</a:t>
            </a:r>
          </a:p>
        </p:txBody>
      </p:sp>
      <p:sp>
        <p:nvSpPr>
          <p:cNvPr id="6" name="Slide Number Placeholder 5">
            <a:extLst>
              <a:ext uri="{FF2B5EF4-FFF2-40B4-BE49-F238E27FC236}">
                <a16:creationId xmlns:a16="http://schemas.microsoft.com/office/drawing/2014/main" id="{F43F23BA-E606-C8CF-8CC5-86A0092D920A}"/>
              </a:ext>
            </a:extLst>
          </p:cNvPr>
          <p:cNvSpPr>
            <a:spLocks noGrp="1"/>
          </p:cNvSpPr>
          <p:nvPr>
            <p:ph type="sldNum" sz="quarter" idx="4"/>
          </p:nvPr>
        </p:nvSpPr>
        <p:spPr/>
        <p:txBody>
          <a:bodyPr/>
          <a:lstStyle/>
          <a:p>
            <a:fld id="{AD816501-AAE5-214E-B100-00C3DC5F5E3F}" type="slidenum">
              <a:rPr lang="en-US" smtClean="0"/>
              <a:pPr/>
              <a:t>15</a:t>
            </a:fld>
            <a:endParaRPr lang="en-US"/>
          </a:p>
        </p:txBody>
      </p:sp>
      <p:grpSp>
        <p:nvGrpSpPr>
          <p:cNvPr id="79" name="Group 78">
            <a:extLst>
              <a:ext uri="{FF2B5EF4-FFF2-40B4-BE49-F238E27FC236}">
                <a16:creationId xmlns:a16="http://schemas.microsoft.com/office/drawing/2014/main" id="{0822400C-D99D-0DD0-2A3E-ACBA57EC7459}"/>
              </a:ext>
            </a:extLst>
          </p:cNvPr>
          <p:cNvGrpSpPr/>
          <p:nvPr/>
        </p:nvGrpSpPr>
        <p:grpSpPr>
          <a:xfrm>
            <a:off x="1298711" y="1910145"/>
            <a:ext cx="9144000" cy="1518855"/>
            <a:chOff x="-2" y="2070404"/>
            <a:chExt cx="12192000" cy="2025140"/>
          </a:xfrm>
        </p:grpSpPr>
        <p:grpSp>
          <p:nvGrpSpPr>
            <p:cNvPr id="80" name="Group 79">
              <a:extLst>
                <a:ext uri="{FF2B5EF4-FFF2-40B4-BE49-F238E27FC236}">
                  <a16:creationId xmlns:a16="http://schemas.microsoft.com/office/drawing/2014/main" id="{15D4C67E-5C2F-27E5-41A9-F4787921A043}"/>
                </a:ext>
              </a:extLst>
            </p:cNvPr>
            <p:cNvGrpSpPr/>
            <p:nvPr/>
          </p:nvGrpSpPr>
          <p:grpSpPr>
            <a:xfrm>
              <a:off x="-2" y="2070404"/>
              <a:ext cx="12192000" cy="2025140"/>
              <a:chOff x="697371" y="1707551"/>
              <a:chExt cx="10826625" cy="1798346"/>
            </a:xfrm>
          </p:grpSpPr>
          <p:grpSp>
            <p:nvGrpSpPr>
              <p:cNvPr id="84" name="Group 83">
                <a:extLst>
                  <a:ext uri="{FF2B5EF4-FFF2-40B4-BE49-F238E27FC236}">
                    <a16:creationId xmlns:a16="http://schemas.microsoft.com/office/drawing/2014/main" id="{19D007B3-DD05-9AD9-A0C6-CDE2AF553DAB}"/>
                  </a:ext>
                </a:extLst>
              </p:cNvPr>
              <p:cNvGrpSpPr/>
              <p:nvPr/>
            </p:nvGrpSpPr>
            <p:grpSpPr>
              <a:xfrm>
                <a:off x="697371" y="1707551"/>
                <a:ext cx="10826625" cy="1798346"/>
                <a:chOff x="697371" y="1707551"/>
                <a:chExt cx="10826625" cy="1798346"/>
              </a:xfrm>
            </p:grpSpPr>
            <p:sp>
              <p:nvSpPr>
                <p:cNvPr id="97" name="Rectangle 96">
                  <a:extLst>
                    <a:ext uri="{FF2B5EF4-FFF2-40B4-BE49-F238E27FC236}">
                      <a16:creationId xmlns:a16="http://schemas.microsoft.com/office/drawing/2014/main" id="{0F08A0C2-AAA7-3F68-C02A-B909947BE4AA}"/>
                    </a:ext>
                  </a:extLst>
                </p:cNvPr>
                <p:cNvSpPr/>
                <p:nvPr/>
              </p:nvSpPr>
              <p:spPr>
                <a:xfrm rot="5400000">
                  <a:off x="2135819" y="1854386"/>
                  <a:ext cx="210372" cy="3087267"/>
                </a:xfrm>
                <a:prstGeom prst="rect">
                  <a:avLst/>
                </a:pr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8" name="Rectangle 97">
                  <a:extLst>
                    <a:ext uri="{FF2B5EF4-FFF2-40B4-BE49-F238E27FC236}">
                      <a16:creationId xmlns:a16="http://schemas.microsoft.com/office/drawing/2014/main" id="{ED2FED2F-4FE1-F2C8-EF90-53E32060136B}"/>
                    </a:ext>
                  </a:extLst>
                </p:cNvPr>
                <p:cNvSpPr/>
                <p:nvPr/>
              </p:nvSpPr>
              <p:spPr>
                <a:xfrm rot="5400000">
                  <a:off x="4968462" y="2019574"/>
                  <a:ext cx="210372" cy="2749551"/>
                </a:xfrm>
                <a:prstGeom prst="rect">
                  <a:avLst/>
                </a:pr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9" name="Group 98">
                  <a:extLst>
                    <a:ext uri="{FF2B5EF4-FFF2-40B4-BE49-F238E27FC236}">
                      <a16:creationId xmlns:a16="http://schemas.microsoft.com/office/drawing/2014/main" id="{ECE6A33E-8F1B-2C08-CC86-77C5CC9E772B}"/>
                    </a:ext>
                  </a:extLst>
                </p:cNvPr>
                <p:cNvGrpSpPr/>
                <p:nvPr/>
              </p:nvGrpSpPr>
              <p:grpSpPr>
                <a:xfrm>
                  <a:off x="2858757" y="1707551"/>
                  <a:ext cx="1798347" cy="1798346"/>
                  <a:chOff x="2858757" y="1707551"/>
                  <a:chExt cx="1798347" cy="1798346"/>
                </a:xfrm>
                <a:effectLst>
                  <a:outerShdw blurRad="12700" dist="12700" dir="2700000" algn="tl" rotWithShape="0">
                    <a:prstClr val="black">
                      <a:alpha val="15000"/>
                    </a:prstClr>
                  </a:outerShdw>
                </a:effectLst>
              </p:grpSpPr>
              <p:sp>
                <p:nvSpPr>
                  <p:cNvPr id="101" name="Freeform: Shape 100">
                    <a:extLst>
                      <a:ext uri="{FF2B5EF4-FFF2-40B4-BE49-F238E27FC236}">
                        <a16:creationId xmlns:a16="http://schemas.microsoft.com/office/drawing/2014/main" id="{6764A30E-67D5-3719-CC5C-C14774D8C686}"/>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102" name="Group 101">
                    <a:extLst>
                      <a:ext uri="{FF2B5EF4-FFF2-40B4-BE49-F238E27FC236}">
                        <a16:creationId xmlns:a16="http://schemas.microsoft.com/office/drawing/2014/main" id="{2784EB30-6387-D837-4824-347B4EB41AFB}"/>
                      </a:ext>
                    </a:extLst>
                  </p:cNvPr>
                  <p:cNvGrpSpPr/>
                  <p:nvPr/>
                </p:nvGrpSpPr>
                <p:grpSpPr>
                  <a:xfrm>
                    <a:off x="3054369" y="1903163"/>
                    <a:ext cx="1407122" cy="1407122"/>
                    <a:chOff x="3054369" y="1903163"/>
                    <a:chExt cx="1407122" cy="1407122"/>
                  </a:xfrm>
                </p:grpSpPr>
                <p:sp>
                  <p:nvSpPr>
                    <p:cNvPr id="103" name="Oval 102">
                      <a:extLst>
                        <a:ext uri="{FF2B5EF4-FFF2-40B4-BE49-F238E27FC236}">
                          <a16:creationId xmlns:a16="http://schemas.microsoft.com/office/drawing/2014/main" id="{F7226BF7-7194-805C-8790-7A2056DAEC08}"/>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Oval 103">
                      <a:extLst>
                        <a:ext uri="{FF2B5EF4-FFF2-40B4-BE49-F238E27FC236}">
                          <a16:creationId xmlns:a16="http://schemas.microsoft.com/office/drawing/2014/main" id="{7F56BE7E-EB89-435D-FD84-82F2A94BE7AE}"/>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sp>
              <p:nvSpPr>
                <p:cNvPr id="100" name="Rectangle 99">
                  <a:extLst>
                    <a:ext uri="{FF2B5EF4-FFF2-40B4-BE49-F238E27FC236}">
                      <a16:creationId xmlns:a16="http://schemas.microsoft.com/office/drawing/2014/main" id="{558D60DD-0103-0F9C-4A2A-CE40923F5364}"/>
                    </a:ext>
                  </a:extLst>
                </p:cNvPr>
                <p:cNvSpPr/>
                <p:nvPr/>
              </p:nvSpPr>
              <p:spPr>
                <a:xfrm rot="5400000">
                  <a:off x="9955524" y="1926278"/>
                  <a:ext cx="210372" cy="2926572"/>
                </a:xfrm>
                <a:prstGeom prst="rect">
                  <a:avLst/>
                </a:prstGeom>
                <a:solidFill>
                  <a:srgbClr val="01A9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85" name="Group 84">
                <a:extLst>
                  <a:ext uri="{FF2B5EF4-FFF2-40B4-BE49-F238E27FC236}">
                    <a16:creationId xmlns:a16="http://schemas.microsoft.com/office/drawing/2014/main" id="{95DF3014-24BB-7A7C-3EAE-9C3BF73759EB}"/>
                  </a:ext>
                </a:extLst>
              </p:cNvPr>
              <p:cNvGrpSpPr/>
              <p:nvPr/>
            </p:nvGrpSpPr>
            <p:grpSpPr>
              <a:xfrm>
                <a:off x="5354307" y="1707551"/>
                <a:ext cx="3356308" cy="1798346"/>
                <a:chOff x="2858757" y="1707551"/>
                <a:chExt cx="3356308" cy="1798346"/>
              </a:xfrm>
            </p:grpSpPr>
            <p:sp>
              <p:nvSpPr>
                <p:cNvPr id="91" name="Rectangle 90">
                  <a:extLst>
                    <a:ext uri="{FF2B5EF4-FFF2-40B4-BE49-F238E27FC236}">
                      <a16:creationId xmlns:a16="http://schemas.microsoft.com/office/drawing/2014/main" id="{EE0A8025-132F-89E7-6D42-0FFE4AEFA054}"/>
                    </a:ext>
                  </a:extLst>
                </p:cNvPr>
                <p:cNvSpPr/>
                <p:nvPr/>
              </p:nvSpPr>
              <p:spPr>
                <a:xfrm rot="5400000">
                  <a:off x="4851784" y="2136254"/>
                  <a:ext cx="210372" cy="2516190"/>
                </a:xfrm>
                <a:prstGeom prst="rect">
                  <a:avLst/>
                </a:prstGeom>
                <a:solidFill>
                  <a:srgbClr val="1D76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2" name="Group 91">
                  <a:extLst>
                    <a:ext uri="{FF2B5EF4-FFF2-40B4-BE49-F238E27FC236}">
                      <a16:creationId xmlns:a16="http://schemas.microsoft.com/office/drawing/2014/main" id="{B2B764FA-3D99-9805-70B1-929196B1BC28}"/>
                    </a:ext>
                  </a:extLst>
                </p:cNvPr>
                <p:cNvGrpSpPr/>
                <p:nvPr/>
              </p:nvGrpSpPr>
              <p:grpSpPr>
                <a:xfrm>
                  <a:off x="2858757" y="1707551"/>
                  <a:ext cx="1798347" cy="1798346"/>
                  <a:chOff x="2858757" y="1707551"/>
                  <a:chExt cx="1798347" cy="1798346"/>
                </a:xfrm>
                <a:effectLst>
                  <a:outerShdw blurRad="12700" dist="12700" dir="2700000" algn="tl" rotWithShape="0">
                    <a:prstClr val="black">
                      <a:alpha val="15000"/>
                    </a:prstClr>
                  </a:outerShdw>
                </a:effectLst>
              </p:grpSpPr>
              <p:sp>
                <p:nvSpPr>
                  <p:cNvPr id="93" name="Freeform: Shape 92">
                    <a:extLst>
                      <a:ext uri="{FF2B5EF4-FFF2-40B4-BE49-F238E27FC236}">
                        <a16:creationId xmlns:a16="http://schemas.microsoft.com/office/drawing/2014/main" id="{C171FFF6-707F-430C-FFDA-5465D2B5C3B3}"/>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1D76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94" name="Group 93">
                    <a:extLst>
                      <a:ext uri="{FF2B5EF4-FFF2-40B4-BE49-F238E27FC236}">
                        <a16:creationId xmlns:a16="http://schemas.microsoft.com/office/drawing/2014/main" id="{309F4339-7194-DF9E-D730-B47C87E8F5A2}"/>
                      </a:ext>
                    </a:extLst>
                  </p:cNvPr>
                  <p:cNvGrpSpPr/>
                  <p:nvPr/>
                </p:nvGrpSpPr>
                <p:grpSpPr>
                  <a:xfrm>
                    <a:off x="3054369" y="1903163"/>
                    <a:ext cx="1407122" cy="1407122"/>
                    <a:chOff x="3054369" y="1903163"/>
                    <a:chExt cx="1407122" cy="1407122"/>
                  </a:xfrm>
                </p:grpSpPr>
                <p:sp>
                  <p:nvSpPr>
                    <p:cNvPr id="95" name="Oval 94">
                      <a:extLst>
                        <a:ext uri="{FF2B5EF4-FFF2-40B4-BE49-F238E27FC236}">
                          <a16:creationId xmlns:a16="http://schemas.microsoft.com/office/drawing/2014/main" id="{3FF18769-9AEE-DA99-AF9A-501AF78B48B1}"/>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Oval 95">
                      <a:extLst>
                        <a:ext uri="{FF2B5EF4-FFF2-40B4-BE49-F238E27FC236}">
                          <a16:creationId xmlns:a16="http://schemas.microsoft.com/office/drawing/2014/main" id="{FF7AC1E1-011B-953B-2A16-92986486865B}"/>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grpSp>
            <p:nvGrpSpPr>
              <p:cNvPr id="86" name="Group 85">
                <a:extLst>
                  <a:ext uri="{FF2B5EF4-FFF2-40B4-BE49-F238E27FC236}">
                    <a16:creationId xmlns:a16="http://schemas.microsoft.com/office/drawing/2014/main" id="{D7ED13C4-9D21-F2C7-99C3-7FDE63C4E831}"/>
                  </a:ext>
                </a:extLst>
              </p:cNvPr>
              <p:cNvGrpSpPr/>
              <p:nvPr/>
            </p:nvGrpSpPr>
            <p:grpSpPr>
              <a:xfrm>
                <a:off x="7797158" y="1707551"/>
                <a:ext cx="1798347" cy="1798346"/>
                <a:chOff x="2858757" y="1707551"/>
                <a:chExt cx="1798347" cy="1798346"/>
              </a:xfrm>
              <a:effectLst>
                <a:outerShdw blurRad="12700" dist="12700" dir="2700000" algn="tl" rotWithShape="0">
                  <a:prstClr val="black">
                    <a:alpha val="15000"/>
                  </a:prstClr>
                </a:outerShdw>
              </a:effectLst>
            </p:grpSpPr>
            <p:sp>
              <p:nvSpPr>
                <p:cNvPr id="87" name="Freeform: Shape 86">
                  <a:extLst>
                    <a:ext uri="{FF2B5EF4-FFF2-40B4-BE49-F238E27FC236}">
                      <a16:creationId xmlns:a16="http://schemas.microsoft.com/office/drawing/2014/main" id="{47973F59-C0F9-9613-0B57-8A38F87FBFCB}"/>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01A9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88" name="Group 87">
                  <a:extLst>
                    <a:ext uri="{FF2B5EF4-FFF2-40B4-BE49-F238E27FC236}">
                      <a16:creationId xmlns:a16="http://schemas.microsoft.com/office/drawing/2014/main" id="{A1976E8A-38A0-8A24-B0D4-C35D103E3CB4}"/>
                    </a:ext>
                  </a:extLst>
                </p:cNvPr>
                <p:cNvGrpSpPr/>
                <p:nvPr/>
              </p:nvGrpSpPr>
              <p:grpSpPr>
                <a:xfrm>
                  <a:off x="3054369" y="1903163"/>
                  <a:ext cx="1407122" cy="1407122"/>
                  <a:chOff x="3054369" y="1903163"/>
                  <a:chExt cx="1407122" cy="1407122"/>
                </a:xfrm>
              </p:grpSpPr>
              <p:sp>
                <p:nvSpPr>
                  <p:cNvPr id="89" name="Oval 88">
                    <a:extLst>
                      <a:ext uri="{FF2B5EF4-FFF2-40B4-BE49-F238E27FC236}">
                        <a16:creationId xmlns:a16="http://schemas.microsoft.com/office/drawing/2014/main" id="{A5F2F7E8-6C94-0B4A-A7CF-542009CC0559}"/>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a:extLst>
                      <a:ext uri="{FF2B5EF4-FFF2-40B4-BE49-F238E27FC236}">
                        <a16:creationId xmlns:a16="http://schemas.microsoft.com/office/drawing/2014/main" id="{DFA70F12-AB18-E12C-A4B1-BC88C6C13EE3}"/>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81" name="Rectangle 80">
              <a:extLst>
                <a:ext uri="{FF2B5EF4-FFF2-40B4-BE49-F238E27FC236}">
                  <a16:creationId xmlns:a16="http://schemas.microsoft.com/office/drawing/2014/main" id="{AEA90C97-2108-20A3-F953-25DFED122D19}"/>
                </a:ext>
              </a:extLst>
            </p:cNvPr>
            <p:cNvSpPr/>
            <p:nvPr/>
          </p:nvSpPr>
          <p:spPr>
            <a:xfrm>
              <a:off x="2875237" y="2652587"/>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47A6D5"/>
                  </a:solidFill>
                  <a:latin typeface="Arial Nova Cond" panose="020B0506020202020204" pitchFamily="34" charset="0"/>
                  <a:cs typeface="Arial" panose="020B0604020202020204" pitchFamily="34" charset="0"/>
                </a:rPr>
                <a:t>01</a:t>
              </a:r>
              <a:r>
                <a:rPr lang="en-IN" b="1" dirty="0">
                  <a:solidFill>
                    <a:srgbClr val="47A6D5"/>
                  </a:solidFill>
                  <a:latin typeface="Arial Nova Cond" panose="020B0506020202020204" pitchFamily="34" charset="0"/>
                  <a:cs typeface="Arial" panose="020B0604020202020204" pitchFamily="34" charset="0"/>
                </a:rPr>
                <a:t> </a:t>
              </a:r>
            </a:p>
          </p:txBody>
        </p:sp>
        <p:sp>
          <p:nvSpPr>
            <p:cNvPr id="82" name="Rectangle 81">
              <a:extLst>
                <a:ext uri="{FF2B5EF4-FFF2-40B4-BE49-F238E27FC236}">
                  <a16:creationId xmlns:a16="http://schemas.microsoft.com/office/drawing/2014/main" id="{592FE21A-DF88-5A6B-3E8E-AB935BD1F28F}"/>
                </a:ext>
              </a:extLst>
            </p:cNvPr>
            <p:cNvSpPr/>
            <p:nvPr/>
          </p:nvSpPr>
          <p:spPr>
            <a:xfrm>
              <a:off x="5685507" y="2652588"/>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1D76BC"/>
                  </a:solidFill>
                  <a:latin typeface="Arial Nova Cond" panose="020B0506020202020204" pitchFamily="34" charset="0"/>
                  <a:cs typeface="Arial" panose="020B0604020202020204" pitchFamily="34" charset="0"/>
                </a:rPr>
                <a:t>02</a:t>
              </a:r>
              <a:r>
                <a:rPr lang="en-IN" b="1" dirty="0">
                  <a:solidFill>
                    <a:schemeClr val="tx1">
                      <a:lumMod val="75000"/>
                      <a:lumOff val="25000"/>
                    </a:schemeClr>
                  </a:solidFill>
                  <a:latin typeface="Arial Nova Cond" panose="020B0506020202020204" pitchFamily="34" charset="0"/>
                  <a:cs typeface="Arial" panose="020B0604020202020204" pitchFamily="34" charset="0"/>
                </a:rPr>
                <a:t> </a:t>
              </a:r>
            </a:p>
          </p:txBody>
        </p:sp>
        <p:sp>
          <p:nvSpPr>
            <p:cNvPr id="83" name="Rectangle 82">
              <a:extLst>
                <a:ext uri="{FF2B5EF4-FFF2-40B4-BE49-F238E27FC236}">
                  <a16:creationId xmlns:a16="http://schemas.microsoft.com/office/drawing/2014/main" id="{0701DC4A-7C64-9A60-45C8-26FEA9C24EB9}"/>
                </a:ext>
              </a:extLst>
            </p:cNvPr>
            <p:cNvSpPr/>
            <p:nvPr/>
          </p:nvSpPr>
          <p:spPr>
            <a:xfrm>
              <a:off x="8436432" y="2652588"/>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01A99A"/>
                  </a:solidFill>
                  <a:latin typeface="Arial Nova Cond" panose="020B0506020202020204" pitchFamily="34" charset="0"/>
                  <a:cs typeface="Arial" panose="020B0604020202020204" pitchFamily="34" charset="0"/>
                </a:rPr>
                <a:t>03</a:t>
              </a:r>
              <a:r>
                <a:rPr lang="en-IN" b="1" dirty="0">
                  <a:solidFill>
                    <a:schemeClr val="tx1">
                      <a:lumMod val="75000"/>
                      <a:lumOff val="25000"/>
                    </a:schemeClr>
                  </a:solidFill>
                  <a:latin typeface="Arial Nova Cond" panose="020B0506020202020204" pitchFamily="34" charset="0"/>
                  <a:cs typeface="Arial" panose="020B0604020202020204" pitchFamily="34" charset="0"/>
                </a:rPr>
                <a:t> </a:t>
              </a:r>
            </a:p>
          </p:txBody>
        </p:sp>
      </p:grpSp>
      <p:grpSp>
        <p:nvGrpSpPr>
          <p:cNvPr id="105" name="Group 104">
            <a:extLst>
              <a:ext uri="{FF2B5EF4-FFF2-40B4-BE49-F238E27FC236}">
                <a16:creationId xmlns:a16="http://schemas.microsoft.com/office/drawing/2014/main" id="{B8C94127-BC1A-1074-853D-D380C8182548}"/>
              </a:ext>
            </a:extLst>
          </p:cNvPr>
          <p:cNvGrpSpPr/>
          <p:nvPr/>
        </p:nvGrpSpPr>
        <p:grpSpPr>
          <a:xfrm>
            <a:off x="3027176" y="3522756"/>
            <a:ext cx="5860338" cy="1426415"/>
            <a:chOff x="1728463" y="3851214"/>
            <a:chExt cx="5860338" cy="1426415"/>
          </a:xfrm>
        </p:grpSpPr>
        <p:grpSp>
          <p:nvGrpSpPr>
            <p:cNvPr id="106" name="Group 105">
              <a:extLst>
                <a:ext uri="{FF2B5EF4-FFF2-40B4-BE49-F238E27FC236}">
                  <a16:creationId xmlns:a16="http://schemas.microsoft.com/office/drawing/2014/main" id="{75341D08-A588-1A00-8AAD-34BD455BCE21}"/>
                </a:ext>
              </a:extLst>
            </p:cNvPr>
            <p:cNvGrpSpPr/>
            <p:nvPr/>
          </p:nvGrpSpPr>
          <p:grpSpPr>
            <a:xfrm>
              <a:off x="1728463" y="3851214"/>
              <a:ext cx="1666011" cy="1426413"/>
              <a:chOff x="2642760" y="4149206"/>
              <a:chExt cx="2221348" cy="1901888"/>
            </a:xfrm>
          </p:grpSpPr>
          <p:cxnSp>
            <p:nvCxnSpPr>
              <p:cNvPr id="119" name="Straight Connector 118">
                <a:extLst>
                  <a:ext uri="{FF2B5EF4-FFF2-40B4-BE49-F238E27FC236}">
                    <a16:creationId xmlns:a16="http://schemas.microsoft.com/office/drawing/2014/main" id="{0E5A6CB9-49B9-C5F7-53C8-E33BFA1FEE39}"/>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09D919FC-6EB1-6945-FE87-78BDE88A6404}"/>
                  </a:ext>
                </a:extLst>
              </p:cNvPr>
              <p:cNvGrpSpPr/>
              <p:nvPr/>
            </p:nvGrpSpPr>
            <p:grpSpPr>
              <a:xfrm>
                <a:off x="2642760" y="4510686"/>
                <a:ext cx="2221348" cy="1540408"/>
                <a:chOff x="2642760" y="4510686"/>
                <a:chExt cx="2221348" cy="1540408"/>
              </a:xfrm>
            </p:grpSpPr>
            <p:sp>
              <p:nvSpPr>
                <p:cNvPr id="121" name="TextBox 120">
                  <a:extLst>
                    <a:ext uri="{FF2B5EF4-FFF2-40B4-BE49-F238E27FC236}">
                      <a16:creationId xmlns:a16="http://schemas.microsoft.com/office/drawing/2014/main" id="{5C8A7B50-5B80-3697-CE1C-E865482D0128}"/>
                    </a:ext>
                  </a:extLst>
                </p:cNvPr>
                <p:cNvSpPr txBox="1"/>
                <p:nvPr/>
              </p:nvSpPr>
              <p:spPr>
                <a:xfrm>
                  <a:off x="3049477" y="4510686"/>
                  <a:ext cx="1407916" cy="568213"/>
                </a:xfrm>
                <a:prstGeom prst="rect">
                  <a:avLst/>
                </a:prstGeom>
                <a:noFill/>
              </p:spPr>
              <p:txBody>
                <a:bodyPr wrap="square" rtlCol="0" anchor="ctr">
                  <a:noAutofit/>
                </a:bodyPr>
                <a:lstStyle/>
                <a:p>
                  <a:pPr algn="ctr"/>
                  <a:r>
                    <a:rPr lang="en-US" sz="2000" b="1" dirty="0">
                      <a:latin typeface="Arial Nova Cond" panose="020B0506020202020204" pitchFamily="34" charset="0"/>
                    </a:rPr>
                    <a:t>PLAN</a:t>
                  </a:r>
                  <a:endParaRPr lang="en-IN" sz="2000" b="1" dirty="0">
                    <a:latin typeface="Arial Nova Cond" panose="020B0506020202020204" pitchFamily="34" charset="0"/>
                  </a:endParaRPr>
                </a:p>
              </p:txBody>
            </p:sp>
            <p:sp>
              <p:nvSpPr>
                <p:cNvPr id="122" name="TextBox 121">
                  <a:extLst>
                    <a:ext uri="{FF2B5EF4-FFF2-40B4-BE49-F238E27FC236}">
                      <a16:creationId xmlns:a16="http://schemas.microsoft.com/office/drawing/2014/main" id="{BB231C14-D9BE-8C08-F264-D8A300A4E95D}"/>
                    </a:ext>
                  </a:extLst>
                </p:cNvPr>
                <p:cNvSpPr txBox="1"/>
                <p:nvPr/>
              </p:nvSpPr>
              <p:spPr>
                <a:xfrm>
                  <a:off x="2642760" y="5133161"/>
                  <a:ext cx="2221348" cy="917933"/>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23" name="Straight Connector 122">
                  <a:extLst>
                    <a:ext uri="{FF2B5EF4-FFF2-40B4-BE49-F238E27FC236}">
                      <a16:creationId xmlns:a16="http://schemas.microsoft.com/office/drawing/2014/main" id="{1F4E3276-4BB3-2F60-378C-EB729E969081}"/>
                    </a:ext>
                  </a:extLst>
                </p:cNvPr>
                <p:cNvCxnSpPr/>
                <p:nvPr/>
              </p:nvCxnSpPr>
              <p:spPr>
                <a:xfrm>
                  <a:off x="3061173" y="5106030"/>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3FD21DE3-0579-14A6-1320-B78F722F120F}"/>
                </a:ext>
              </a:extLst>
            </p:cNvPr>
            <p:cNvGrpSpPr/>
            <p:nvPr/>
          </p:nvGrpSpPr>
          <p:grpSpPr>
            <a:xfrm>
              <a:off x="3825626" y="3851215"/>
              <a:ext cx="1666011" cy="1426414"/>
              <a:chOff x="2642760" y="4149206"/>
              <a:chExt cx="2221348" cy="1901888"/>
            </a:xfrm>
          </p:grpSpPr>
          <p:cxnSp>
            <p:nvCxnSpPr>
              <p:cNvPr id="114" name="Straight Connector 113">
                <a:extLst>
                  <a:ext uri="{FF2B5EF4-FFF2-40B4-BE49-F238E27FC236}">
                    <a16:creationId xmlns:a16="http://schemas.microsoft.com/office/drawing/2014/main" id="{CDD26C50-0EAD-6491-5FC3-27EAF6C6AC9D}"/>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9083FCEC-A392-F8EB-2252-752FDC2CB011}"/>
                  </a:ext>
                </a:extLst>
              </p:cNvPr>
              <p:cNvGrpSpPr/>
              <p:nvPr/>
            </p:nvGrpSpPr>
            <p:grpSpPr>
              <a:xfrm>
                <a:off x="2642760" y="4497706"/>
                <a:ext cx="2221348" cy="1553388"/>
                <a:chOff x="2642760" y="4497706"/>
                <a:chExt cx="2221348" cy="1553388"/>
              </a:xfrm>
            </p:grpSpPr>
            <p:sp>
              <p:nvSpPr>
                <p:cNvPr id="116" name="TextBox 115">
                  <a:extLst>
                    <a:ext uri="{FF2B5EF4-FFF2-40B4-BE49-F238E27FC236}">
                      <a16:creationId xmlns:a16="http://schemas.microsoft.com/office/drawing/2014/main" id="{493B8AFE-5719-DF5D-E511-6C9D38D80FA8}"/>
                    </a:ext>
                  </a:extLst>
                </p:cNvPr>
                <p:cNvSpPr txBox="1"/>
                <p:nvPr/>
              </p:nvSpPr>
              <p:spPr>
                <a:xfrm>
                  <a:off x="2719655" y="4497706"/>
                  <a:ext cx="2025141" cy="533481"/>
                </a:xfrm>
                <a:prstGeom prst="rect">
                  <a:avLst/>
                </a:prstGeom>
                <a:noFill/>
              </p:spPr>
              <p:txBody>
                <a:bodyPr wrap="square" rtlCol="0" anchor="ctr">
                  <a:spAutoFit/>
                </a:bodyPr>
                <a:lstStyle/>
                <a:p>
                  <a:pPr algn="ctr"/>
                  <a:r>
                    <a:rPr lang="en-US" sz="2000" b="1" dirty="0">
                      <a:latin typeface="Arial Nova Cond" panose="020B0506020202020204" pitchFamily="34" charset="0"/>
                    </a:rPr>
                    <a:t>IMPLEMENT</a:t>
                  </a:r>
                  <a:endParaRPr lang="en-IN" sz="2000" b="1" dirty="0">
                    <a:latin typeface="Arial Nova Cond" panose="020B0506020202020204" pitchFamily="34" charset="0"/>
                  </a:endParaRPr>
                </a:p>
              </p:txBody>
            </p:sp>
            <p:sp>
              <p:nvSpPr>
                <p:cNvPr id="117" name="TextBox 116">
                  <a:extLst>
                    <a:ext uri="{FF2B5EF4-FFF2-40B4-BE49-F238E27FC236}">
                      <a16:creationId xmlns:a16="http://schemas.microsoft.com/office/drawing/2014/main" id="{2AE6FAC1-EB45-2A1D-C8BE-7CF03DBC22BD}"/>
                    </a:ext>
                  </a:extLst>
                </p:cNvPr>
                <p:cNvSpPr txBox="1"/>
                <p:nvPr/>
              </p:nvSpPr>
              <p:spPr>
                <a:xfrm>
                  <a:off x="2642760" y="5133159"/>
                  <a:ext cx="2221348" cy="917935"/>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566D23A6-CD48-6CE4-63C1-93A9982C9BC3}"/>
                    </a:ext>
                  </a:extLst>
                </p:cNvPr>
                <p:cNvCxnSpPr/>
                <p:nvPr/>
              </p:nvCxnSpPr>
              <p:spPr>
                <a:xfrm>
                  <a:off x="3061173" y="5097347"/>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1993B603-0DE7-7C54-F065-D414A64C4193}"/>
                </a:ext>
              </a:extLst>
            </p:cNvPr>
            <p:cNvGrpSpPr/>
            <p:nvPr/>
          </p:nvGrpSpPr>
          <p:grpSpPr>
            <a:xfrm>
              <a:off x="5922790" y="3851215"/>
              <a:ext cx="1666011" cy="1426414"/>
              <a:chOff x="2642760" y="4149206"/>
              <a:chExt cx="2221348" cy="1901888"/>
            </a:xfrm>
          </p:grpSpPr>
          <p:cxnSp>
            <p:nvCxnSpPr>
              <p:cNvPr id="109" name="Straight Connector 108">
                <a:extLst>
                  <a:ext uri="{FF2B5EF4-FFF2-40B4-BE49-F238E27FC236}">
                    <a16:creationId xmlns:a16="http://schemas.microsoft.com/office/drawing/2014/main" id="{B924858D-A40A-58DD-7B22-BDCEDB6DF9CC}"/>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23C66C95-3999-3F27-EA48-53D40B206F81}"/>
                  </a:ext>
                </a:extLst>
              </p:cNvPr>
              <p:cNvGrpSpPr/>
              <p:nvPr/>
            </p:nvGrpSpPr>
            <p:grpSpPr>
              <a:xfrm>
                <a:off x="2642760" y="4468629"/>
                <a:ext cx="2221348" cy="1582465"/>
                <a:chOff x="2642760" y="4468629"/>
                <a:chExt cx="2221348" cy="1582465"/>
              </a:xfrm>
            </p:grpSpPr>
            <p:sp>
              <p:nvSpPr>
                <p:cNvPr id="111" name="TextBox 110">
                  <a:extLst>
                    <a:ext uri="{FF2B5EF4-FFF2-40B4-BE49-F238E27FC236}">
                      <a16:creationId xmlns:a16="http://schemas.microsoft.com/office/drawing/2014/main" id="{F2752065-78EC-41AD-DC3A-47BBD7AEEE8B}"/>
                    </a:ext>
                  </a:extLst>
                </p:cNvPr>
                <p:cNvSpPr txBox="1"/>
                <p:nvPr/>
              </p:nvSpPr>
              <p:spPr>
                <a:xfrm>
                  <a:off x="2849767" y="4468629"/>
                  <a:ext cx="1584575" cy="533481"/>
                </a:xfrm>
                <a:prstGeom prst="rect">
                  <a:avLst/>
                </a:prstGeom>
                <a:noFill/>
              </p:spPr>
              <p:txBody>
                <a:bodyPr wrap="square" rtlCol="0" anchor="ctr">
                  <a:spAutoFit/>
                </a:bodyPr>
                <a:lstStyle/>
                <a:p>
                  <a:pPr algn="ctr"/>
                  <a:r>
                    <a:rPr lang="en-US" sz="2000" b="1" dirty="0">
                      <a:latin typeface="Arial Nova Cond" panose="020B0506020202020204" pitchFamily="34" charset="0"/>
                    </a:rPr>
                    <a:t>SUSTAIN</a:t>
                  </a:r>
                  <a:endParaRPr lang="en-IN" sz="2000" b="1" dirty="0">
                    <a:latin typeface="Arial Nova Cond" panose="020B0506020202020204" pitchFamily="34" charset="0"/>
                  </a:endParaRPr>
                </a:p>
              </p:txBody>
            </p:sp>
            <p:sp>
              <p:nvSpPr>
                <p:cNvPr id="112" name="TextBox 111">
                  <a:extLst>
                    <a:ext uri="{FF2B5EF4-FFF2-40B4-BE49-F238E27FC236}">
                      <a16:creationId xmlns:a16="http://schemas.microsoft.com/office/drawing/2014/main" id="{591E4868-4665-561F-FEFC-921A7B0125CF}"/>
                    </a:ext>
                  </a:extLst>
                </p:cNvPr>
                <p:cNvSpPr txBox="1"/>
                <p:nvPr/>
              </p:nvSpPr>
              <p:spPr>
                <a:xfrm>
                  <a:off x="2642760" y="5133159"/>
                  <a:ext cx="2221348" cy="917935"/>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13" name="Straight Connector 112">
                  <a:extLst>
                    <a:ext uri="{FF2B5EF4-FFF2-40B4-BE49-F238E27FC236}">
                      <a16:creationId xmlns:a16="http://schemas.microsoft.com/office/drawing/2014/main" id="{9825F04B-89C2-C144-D880-F72953CFABCF}"/>
                    </a:ext>
                  </a:extLst>
                </p:cNvPr>
                <p:cNvCxnSpPr/>
                <p:nvPr/>
              </p:nvCxnSpPr>
              <p:spPr>
                <a:xfrm>
                  <a:off x="3061173" y="5097347"/>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Rectangle: Rounded Corners 1">
            <a:extLst>
              <a:ext uri="{FF2B5EF4-FFF2-40B4-BE49-F238E27FC236}">
                <a16:creationId xmlns:a16="http://schemas.microsoft.com/office/drawing/2014/main" id="{65A6F284-7325-C436-F14E-5151F35459D4}"/>
              </a:ext>
            </a:extLst>
          </p:cNvPr>
          <p:cNvSpPr/>
          <p:nvPr/>
        </p:nvSpPr>
        <p:spPr>
          <a:xfrm>
            <a:off x="4867013" y="1409704"/>
            <a:ext cx="2113932" cy="33059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Tree>
    <p:extLst>
      <p:ext uri="{BB962C8B-B14F-4D97-AF65-F5344CB8AC3E}">
        <p14:creationId xmlns:p14="http://schemas.microsoft.com/office/powerpoint/2010/main" val="42747970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rmAutofit fontScale="90000"/>
          </a:bodyPr>
          <a:lstStyle/>
          <a:p>
            <a:r>
              <a:rPr lang="en-US" kern="1200" dirty="0"/>
              <a:t>Implementing Change</a:t>
            </a:r>
            <a:endParaRPr lang="en-US" b="1" kern="1200" dirty="0"/>
          </a:p>
        </p:txBody>
      </p:sp>
      <p:sp>
        <p:nvSpPr>
          <p:cNvPr id="1031" name="Text Placeholder 4">
            <a:extLst>
              <a:ext uri="{FF2B5EF4-FFF2-40B4-BE49-F238E27FC236}">
                <a16:creationId xmlns:a16="http://schemas.microsoft.com/office/drawing/2014/main" id="{FFBD0043-5301-E1BB-FA50-1D2EFD394CF4}"/>
              </a:ext>
            </a:extLst>
          </p:cNvPr>
          <p:cNvSpPr>
            <a:spLocks noGrp="1"/>
          </p:cNvSpPr>
          <p:nvPr>
            <p:ph type="body" sz="quarter" idx="10"/>
          </p:nvPr>
        </p:nvSpPr>
        <p:spPr>
          <a:xfrm>
            <a:off x="605367" y="974216"/>
            <a:ext cx="10981267" cy="359009"/>
          </a:xfrm>
        </p:spPr>
        <p:txBody>
          <a:bodyPr vert="horz" wrap="square" lIns="0" tIns="0" rIns="0" bIns="0" numCol="1" anchor="t" anchorCtr="0" compatLnSpc="1">
            <a:prstTxWarp prst="textNoShape">
              <a:avLst/>
            </a:prstTxWarp>
            <a:normAutofit/>
          </a:bodyPr>
          <a:lstStyle/>
          <a:p>
            <a:pPr eaLnBrk="0" hangingPunct="0">
              <a:spcBef>
                <a:spcPts val="2100"/>
              </a:spcBef>
            </a:pPr>
            <a:r>
              <a:rPr lang="en-US" dirty="0"/>
              <a:t>Communication – Monitoring - Support</a:t>
            </a:r>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16</a:t>
            </a:fld>
            <a:endParaRPr lang="en-US"/>
          </a:p>
        </p:txBody>
      </p:sp>
      <p:sp>
        <p:nvSpPr>
          <p:cNvPr id="3" name="TextBox 2">
            <a:extLst>
              <a:ext uri="{FF2B5EF4-FFF2-40B4-BE49-F238E27FC236}">
                <a16:creationId xmlns:a16="http://schemas.microsoft.com/office/drawing/2014/main" id="{BA8D2789-431D-7F3B-C05A-47026EFE61E7}"/>
              </a:ext>
            </a:extLst>
          </p:cNvPr>
          <p:cNvSpPr txBox="1"/>
          <p:nvPr/>
        </p:nvSpPr>
        <p:spPr>
          <a:xfrm>
            <a:off x="605367" y="1915364"/>
            <a:ext cx="8007716" cy="3539430"/>
          </a:xfrm>
          <a:prstGeom prst="rect">
            <a:avLst/>
          </a:prstGeom>
          <a:noFill/>
        </p:spPr>
        <p:txBody>
          <a:bodyPr wrap="square">
            <a:spAutoFit/>
          </a:bodyPr>
          <a:lstStyle/>
          <a:p>
            <a:pPr indent="-1270"/>
            <a:r>
              <a:rPr lang="en-US" sz="2800" dirty="0">
                <a:solidFill>
                  <a:srgbClr val="000000"/>
                </a:solidFill>
                <a:latin typeface="Arial" panose="020B0604020202020204" pitchFamily="34" charset="0"/>
                <a:ea typeface="Arial" panose="020B0604020202020204" pitchFamily="34" charset="0"/>
              </a:rPr>
              <a:t>When implementing change:</a:t>
            </a:r>
          </a:p>
          <a:p>
            <a:endParaRPr lang="en-US" sz="2800" dirty="0">
              <a:solidFill>
                <a:srgbClr val="000000"/>
              </a:solidFill>
              <a:latin typeface="Arial" panose="020B0604020202020204" pitchFamily="34" charset="0"/>
              <a:ea typeface="Arial" panose="020B0604020202020204" pitchFamily="34" charset="0"/>
            </a:endParaRPr>
          </a:p>
          <a:p>
            <a:pPr marL="457200" indent="-457200">
              <a:buFont typeface="Arial" panose="020B0604020202020204" pitchFamily="34" charset="0"/>
              <a:buChar char="•"/>
            </a:pPr>
            <a:r>
              <a:rPr lang="en-US" sz="2800" dirty="0">
                <a:solidFill>
                  <a:srgbClr val="000000"/>
                </a:solidFill>
                <a:latin typeface="Arial" panose="020B0604020202020204" pitchFamily="34" charset="0"/>
                <a:ea typeface="Arial" panose="020B0604020202020204" pitchFamily="34" charset="0"/>
              </a:rPr>
              <a:t>Effective and clear communication is key</a:t>
            </a:r>
          </a:p>
          <a:p>
            <a:pPr marL="457200" indent="-457200">
              <a:buFont typeface="Arial" panose="020B0604020202020204" pitchFamily="34" charset="0"/>
              <a:buChar char="•"/>
            </a:pPr>
            <a:r>
              <a:rPr lang="nl-BE" sz="2800" dirty="0">
                <a:solidFill>
                  <a:srgbClr val="000000"/>
                </a:solidFill>
                <a:latin typeface="Arial" panose="020B0604020202020204" pitchFamily="34" charset="0"/>
              </a:rPr>
              <a:t>Important to monitor and evaluate the results of the monitoirng</a:t>
            </a:r>
          </a:p>
          <a:p>
            <a:pPr marL="457200" indent="-457200">
              <a:buFont typeface="Arial" panose="020B0604020202020204" pitchFamily="34" charset="0"/>
              <a:buChar char="•"/>
            </a:pPr>
            <a:r>
              <a:rPr lang="nl-BE" sz="2800" dirty="0">
                <a:solidFill>
                  <a:srgbClr val="000000"/>
                </a:solidFill>
                <a:latin typeface="Arial" panose="020B0604020202020204" pitchFamily="34" charset="0"/>
              </a:rPr>
              <a:t>Make sure to have enough support available for the change recipients</a:t>
            </a:r>
            <a:endParaRPr lang="en-US" sz="2800" dirty="0">
              <a:solidFill>
                <a:srgbClr val="000000"/>
              </a:solidFill>
              <a:latin typeface="Arial" panose="020B0604020202020204" pitchFamily="34" charset="0"/>
            </a:endParaRPr>
          </a:p>
          <a:p>
            <a:pPr indent="-1270"/>
            <a:r>
              <a:rPr lang="en-US" sz="2800" dirty="0">
                <a:solidFill>
                  <a:srgbClr val="000000"/>
                </a:solidFill>
                <a:effectLst/>
                <a:latin typeface="Arial" panose="020B0604020202020204" pitchFamily="34" charset="0"/>
                <a:ea typeface="Times New Roman" panose="02020603050405020304" pitchFamily="18" charset="0"/>
              </a:rPr>
              <a:t>	</a:t>
            </a:r>
            <a:endParaRPr lang="nl-BE" sz="2800" dirty="0">
              <a:effectLst/>
              <a:latin typeface="Times New Roman" panose="02020603050405020304" pitchFamily="18" charset="0"/>
              <a:ea typeface="Times New Roman" panose="02020603050405020304" pitchFamily="18" charset="0"/>
            </a:endParaRPr>
          </a:p>
        </p:txBody>
      </p:sp>
      <p:pic>
        <p:nvPicPr>
          <p:cNvPr id="1026" name="Picture 2" descr="Start - Dialogue Works">
            <a:extLst>
              <a:ext uri="{FF2B5EF4-FFF2-40B4-BE49-F238E27FC236}">
                <a16:creationId xmlns:a16="http://schemas.microsoft.com/office/drawing/2014/main" id="{05D00A9E-5E6A-0C1F-BD77-123484950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303" y="609258"/>
            <a:ext cx="3002330" cy="207939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A3B7934-822A-247D-6B6C-E4AEE0358949}"/>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
        <p:nvSpPr>
          <p:cNvPr id="5127" name="Text Placeholder 6">
            <a:extLst>
              <a:ext uri="{FF2B5EF4-FFF2-40B4-BE49-F238E27FC236}">
                <a16:creationId xmlns:a16="http://schemas.microsoft.com/office/drawing/2014/main" id="{9F0BA830-3253-EB6E-8C52-E40AFB67D5F4}"/>
              </a:ext>
            </a:extLst>
          </p:cNvPr>
          <p:cNvSpPr>
            <a:spLocks noGrp="1"/>
          </p:cNvSpPr>
          <p:nvPr>
            <p:ph type="body" sz="quarter" idx="17"/>
          </p:nvPr>
        </p:nvSpPr>
        <p:spPr>
          <a:xfrm>
            <a:off x="818783" y="5920972"/>
            <a:ext cx="8382000" cy="476080"/>
          </a:xfrm>
        </p:spPr>
        <p:txBody>
          <a:bodyPr/>
          <a:lstStyle/>
          <a:p>
            <a:endParaRPr lang="en-US" dirty="0"/>
          </a:p>
          <a:p>
            <a:r>
              <a:rPr lang="en-US" dirty="0"/>
              <a:t>Resource:</a:t>
            </a:r>
          </a:p>
          <a:p>
            <a:r>
              <a:rPr lang="en-US" dirty="0">
                <a:hlinkClick r:id="rId4"/>
              </a:rPr>
              <a:t>https://elearningat.work/product_detail/4</a:t>
            </a:r>
            <a:endParaRPr lang="en-US" dirty="0"/>
          </a:p>
          <a:p>
            <a:endParaRPr lang="en-US" dirty="0"/>
          </a:p>
        </p:txBody>
      </p:sp>
    </p:spTree>
    <p:extLst>
      <p:ext uri="{BB962C8B-B14F-4D97-AF65-F5344CB8AC3E}">
        <p14:creationId xmlns:p14="http://schemas.microsoft.com/office/powerpoint/2010/main" val="2567010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0CA7B7-5CF3-2907-255E-734B4D0942A7}"/>
              </a:ext>
            </a:extLst>
          </p:cNvPr>
          <p:cNvSpPr>
            <a:spLocks noGrp="1"/>
          </p:cNvSpPr>
          <p:nvPr>
            <p:ph type="title"/>
          </p:nvPr>
        </p:nvSpPr>
        <p:spPr>
          <a:xfrm>
            <a:off x="605367" y="378458"/>
            <a:ext cx="10981267" cy="468590"/>
          </a:xfrm>
        </p:spPr>
        <p:txBody>
          <a:bodyPr/>
          <a:lstStyle/>
          <a:p>
            <a:r>
              <a:rPr lang="nl-BE" dirty="0"/>
              <a:t>Help is on the way</a:t>
            </a:r>
          </a:p>
        </p:txBody>
      </p:sp>
      <p:sp>
        <p:nvSpPr>
          <p:cNvPr id="5" name="Text Placeholder 4">
            <a:extLst>
              <a:ext uri="{FF2B5EF4-FFF2-40B4-BE49-F238E27FC236}">
                <a16:creationId xmlns:a16="http://schemas.microsoft.com/office/drawing/2014/main" id="{B5FEDA10-FC4E-4AD4-C25B-AE6E59C0F1EA}"/>
              </a:ext>
            </a:extLst>
          </p:cNvPr>
          <p:cNvSpPr>
            <a:spLocks noGrp="1"/>
          </p:cNvSpPr>
          <p:nvPr>
            <p:ph type="body" sz="quarter" idx="10"/>
          </p:nvPr>
        </p:nvSpPr>
        <p:spPr/>
        <p:txBody>
          <a:bodyPr/>
          <a:lstStyle/>
          <a:p>
            <a:r>
              <a:rPr lang="nl-BE" dirty="0"/>
              <a:t>Change Management</a:t>
            </a:r>
          </a:p>
        </p:txBody>
      </p:sp>
      <p:sp>
        <p:nvSpPr>
          <p:cNvPr id="6" name="Slide Number Placeholder 5">
            <a:extLst>
              <a:ext uri="{FF2B5EF4-FFF2-40B4-BE49-F238E27FC236}">
                <a16:creationId xmlns:a16="http://schemas.microsoft.com/office/drawing/2014/main" id="{F43F23BA-E606-C8CF-8CC5-86A0092D920A}"/>
              </a:ext>
            </a:extLst>
          </p:cNvPr>
          <p:cNvSpPr>
            <a:spLocks noGrp="1"/>
          </p:cNvSpPr>
          <p:nvPr>
            <p:ph type="sldNum" sz="quarter" idx="4"/>
          </p:nvPr>
        </p:nvSpPr>
        <p:spPr/>
        <p:txBody>
          <a:bodyPr/>
          <a:lstStyle/>
          <a:p>
            <a:fld id="{AD816501-AAE5-214E-B100-00C3DC5F5E3F}" type="slidenum">
              <a:rPr lang="en-US" smtClean="0"/>
              <a:pPr/>
              <a:t>17</a:t>
            </a:fld>
            <a:endParaRPr lang="en-US"/>
          </a:p>
        </p:txBody>
      </p:sp>
      <p:grpSp>
        <p:nvGrpSpPr>
          <p:cNvPr id="79" name="Group 78">
            <a:extLst>
              <a:ext uri="{FF2B5EF4-FFF2-40B4-BE49-F238E27FC236}">
                <a16:creationId xmlns:a16="http://schemas.microsoft.com/office/drawing/2014/main" id="{0822400C-D99D-0DD0-2A3E-ACBA57EC7459}"/>
              </a:ext>
            </a:extLst>
          </p:cNvPr>
          <p:cNvGrpSpPr/>
          <p:nvPr/>
        </p:nvGrpSpPr>
        <p:grpSpPr>
          <a:xfrm>
            <a:off x="1298711" y="1910145"/>
            <a:ext cx="9144000" cy="1518855"/>
            <a:chOff x="-2" y="2070404"/>
            <a:chExt cx="12192000" cy="2025140"/>
          </a:xfrm>
        </p:grpSpPr>
        <p:grpSp>
          <p:nvGrpSpPr>
            <p:cNvPr id="80" name="Group 79">
              <a:extLst>
                <a:ext uri="{FF2B5EF4-FFF2-40B4-BE49-F238E27FC236}">
                  <a16:creationId xmlns:a16="http://schemas.microsoft.com/office/drawing/2014/main" id="{15D4C67E-5C2F-27E5-41A9-F4787921A043}"/>
                </a:ext>
              </a:extLst>
            </p:cNvPr>
            <p:cNvGrpSpPr/>
            <p:nvPr/>
          </p:nvGrpSpPr>
          <p:grpSpPr>
            <a:xfrm>
              <a:off x="-2" y="2070404"/>
              <a:ext cx="12192000" cy="2025140"/>
              <a:chOff x="697371" y="1707551"/>
              <a:chExt cx="10826625" cy="1798346"/>
            </a:xfrm>
          </p:grpSpPr>
          <p:grpSp>
            <p:nvGrpSpPr>
              <p:cNvPr id="84" name="Group 83">
                <a:extLst>
                  <a:ext uri="{FF2B5EF4-FFF2-40B4-BE49-F238E27FC236}">
                    <a16:creationId xmlns:a16="http://schemas.microsoft.com/office/drawing/2014/main" id="{19D007B3-DD05-9AD9-A0C6-CDE2AF553DAB}"/>
                  </a:ext>
                </a:extLst>
              </p:cNvPr>
              <p:cNvGrpSpPr/>
              <p:nvPr/>
            </p:nvGrpSpPr>
            <p:grpSpPr>
              <a:xfrm>
                <a:off x="697371" y="1707551"/>
                <a:ext cx="10826625" cy="1798346"/>
                <a:chOff x="697371" y="1707551"/>
                <a:chExt cx="10826625" cy="1798346"/>
              </a:xfrm>
            </p:grpSpPr>
            <p:sp>
              <p:nvSpPr>
                <p:cNvPr id="97" name="Rectangle 96">
                  <a:extLst>
                    <a:ext uri="{FF2B5EF4-FFF2-40B4-BE49-F238E27FC236}">
                      <a16:creationId xmlns:a16="http://schemas.microsoft.com/office/drawing/2014/main" id="{0F08A0C2-AAA7-3F68-C02A-B909947BE4AA}"/>
                    </a:ext>
                  </a:extLst>
                </p:cNvPr>
                <p:cNvSpPr/>
                <p:nvPr/>
              </p:nvSpPr>
              <p:spPr>
                <a:xfrm rot="5400000">
                  <a:off x="2135819" y="1854386"/>
                  <a:ext cx="210372" cy="3087267"/>
                </a:xfrm>
                <a:prstGeom prst="rect">
                  <a:avLst/>
                </a:pr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8" name="Rectangle 97">
                  <a:extLst>
                    <a:ext uri="{FF2B5EF4-FFF2-40B4-BE49-F238E27FC236}">
                      <a16:creationId xmlns:a16="http://schemas.microsoft.com/office/drawing/2014/main" id="{ED2FED2F-4FE1-F2C8-EF90-53E32060136B}"/>
                    </a:ext>
                  </a:extLst>
                </p:cNvPr>
                <p:cNvSpPr/>
                <p:nvPr/>
              </p:nvSpPr>
              <p:spPr>
                <a:xfrm rot="5400000">
                  <a:off x="4968462" y="2019574"/>
                  <a:ext cx="210372" cy="2749551"/>
                </a:xfrm>
                <a:prstGeom prst="rect">
                  <a:avLst/>
                </a:pr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9" name="Group 98">
                  <a:extLst>
                    <a:ext uri="{FF2B5EF4-FFF2-40B4-BE49-F238E27FC236}">
                      <a16:creationId xmlns:a16="http://schemas.microsoft.com/office/drawing/2014/main" id="{ECE6A33E-8F1B-2C08-CC86-77C5CC9E772B}"/>
                    </a:ext>
                  </a:extLst>
                </p:cNvPr>
                <p:cNvGrpSpPr/>
                <p:nvPr/>
              </p:nvGrpSpPr>
              <p:grpSpPr>
                <a:xfrm>
                  <a:off x="2858757" y="1707551"/>
                  <a:ext cx="1798347" cy="1798346"/>
                  <a:chOff x="2858757" y="1707551"/>
                  <a:chExt cx="1798347" cy="1798346"/>
                </a:xfrm>
                <a:effectLst>
                  <a:outerShdw blurRad="12700" dist="12700" dir="2700000" algn="tl" rotWithShape="0">
                    <a:prstClr val="black">
                      <a:alpha val="15000"/>
                    </a:prstClr>
                  </a:outerShdw>
                </a:effectLst>
              </p:grpSpPr>
              <p:sp>
                <p:nvSpPr>
                  <p:cNvPr id="101" name="Freeform: Shape 100">
                    <a:extLst>
                      <a:ext uri="{FF2B5EF4-FFF2-40B4-BE49-F238E27FC236}">
                        <a16:creationId xmlns:a16="http://schemas.microsoft.com/office/drawing/2014/main" id="{6764A30E-67D5-3719-CC5C-C14774D8C686}"/>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102" name="Group 101">
                    <a:extLst>
                      <a:ext uri="{FF2B5EF4-FFF2-40B4-BE49-F238E27FC236}">
                        <a16:creationId xmlns:a16="http://schemas.microsoft.com/office/drawing/2014/main" id="{2784EB30-6387-D837-4824-347B4EB41AFB}"/>
                      </a:ext>
                    </a:extLst>
                  </p:cNvPr>
                  <p:cNvGrpSpPr/>
                  <p:nvPr/>
                </p:nvGrpSpPr>
                <p:grpSpPr>
                  <a:xfrm>
                    <a:off x="3054369" y="1903163"/>
                    <a:ext cx="1407122" cy="1407122"/>
                    <a:chOff x="3054369" y="1903163"/>
                    <a:chExt cx="1407122" cy="1407122"/>
                  </a:xfrm>
                </p:grpSpPr>
                <p:sp>
                  <p:nvSpPr>
                    <p:cNvPr id="103" name="Oval 102">
                      <a:extLst>
                        <a:ext uri="{FF2B5EF4-FFF2-40B4-BE49-F238E27FC236}">
                          <a16:creationId xmlns:a16="http://schemas.microsoft.com/office/drawing/2014/main" id="{F7226BF7-7194-805C-8790-7A2056DAEC08}"/>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Oval 103">
                      <a:extLst>
                        <a:ext uri="{FF2B5EF4-FFF2-40B4-BE49-F238E27FC236}">
                          <a16:creationId xmlns:a16="http://schemas.microsoft.com/office/drawing/2014/main" id="{7F56BE7E-EB89-435D-FD84-82F2A94BE7AE}"/>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sp>
              <p:nvSpPr>
                <p:cNvPr id="100" name="Rectangle 99">
                  <a:extLst>
                    <a:ext uri="{FF2B5EF4-FFF2-40B4-BE49-F238E27FC236}">
                      <a16:creationId xmlns:a16="http://schemas.microsoft.com/office/drawing/2014/main" id="{558D60DD-0103-0F9C-4A2A-CE40923F5364}"/>
                    </a:ext>
                  </a:extLst>
                </p:cNvPr>
                <p:cNvSpPr/>
                <p:nvPr/>
              </p:nvSpPr>
              <p:spPr>
                <a:xfrm rot="5400000">
                  <a:off x="9955524" y="1926278"/>
                  <a:ext cx="210372" cy="2926572"/>
                </a:xfrm>
                <a:prstGeom prst="rect">
                  <a:avLst/>
                </a:prstGeom>
                <a:solidFill>
                  <a:srgbClr val="01A9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85" name="Group 84">
                <a:extLst>
                  <a:ext uri="{FF2B5EF4-FFF2-40B4-BE49-F238E27FC236}">
                    <a16:creationId xmlns:a16="http://schemas.microsoft.com/office/drawing/2014/main" id="{95DF3014-24BB-7A7C-3EAE-9C3BF73759EB}"/>
                  </a:ext>
                </a:extLst>
              </p:cNvPr>
              <p:cNvGrpSpPr/>
              <p:nvPr/>
            </p:nvGrpSpPr>
            <p:grpSpPr>
              <a:xfrm>
                <a:off x="5354307" y="1707551"/>
                <a:ext cx="3356308" cy="1798346"/>
                <a:chOff x="2858757" y="1707551"/>
                <a:chExt cx="3356308" cy="1798346"/>
              </a:xfrm>
            </p:grpSpPr>
            <p:sp>
              <p:nvSpPr>
                <p:cNvPr id="91" name="Rectangle 90">
                  <a:extLst>
                    <a:ext uri="{FF2B5EF4-FFF2-40B4-BE49-F238E27FC236}">
                      <a16:creationId xmlns:a16="http://schemas.microsoft.com/office/drawing/2014/main" id="{EE0A8025-132F-89E7-6D42-0FFE4AEFA054}"/>
                    </a:ext>
                  </a:extLst>
                </p:cNvPr>
                <p:cNvSpPr/>
                <p:nvPr/>
              </p:nvSpPr>
              <p:spPr>
                <a:xfrm rot="5400000">
                  <a:off x="4851784" y="2136254"/>
                  <a:ext cx="210372" cy="2516190"/>
                </a:xfrm>
                <a:prstGeom prst="rect">
                  <a:avLst/>
                </a:prstGeom>
                <a:solidFill>
                  <a:srgbClr val="1D76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2" name="Group 91">
                  <a:extLst>
                    <a:ext uri="{FF2B5EF4-FFF2-40B4-BE49-F238E27FC236}">
                      <a16:creationId xmlns:a16="http://schemas.microsoft.com/office/drawing/2014/main" id="{B2B764FA-3D99-9805-70B1-929196B1BC28}"/>
                    </a:ext>
                  </a:extLst>
                </p:cNvPr>
                <p:cNvGrpSpPr/>
                <p:nvPr/>
              </p:nvGrpSpPr>
              <p:grpSpPr>
                <a:xfrm>
                  <a:off x="2858757" y="1707551"/>
                  <a:ext cx="1798347" cy="1798346"/>
                  <a:chOff x="2858757" y="1707551"/>
                  <a:chExt cx="1798347" cy="1798346"/>
                </a:xfrm>
                <a:effectLst>
                  <a:outerShdw blurRad="12700" dist="12700" dir="2700000" algn="tl" rotWithShape="0">
                    <a:prstClr val="black">
                      <a:alpha val="15000"/>
                    </a:prstClr>
                  </a:outerShdw>
                </a:effectLst>
              </p:grpSpPr>
              <p:sp>
                <p:nvSpPr>
                  <p:cNvPr id="93" name="Freeform: Shape 92">
                    <a:extLst>
                      <a:ext uri="{FF2B5EF4-FFF2-40B4-BE49-F238E27FC236}">
                        <a16:creationId xmlns:a16="http://schemas.microsoft.com/office/drawing/2014/main" id="{C171FFF6-707F-430C-FFDA-5465D2B5C3B3}"/>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1D76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94" name="Group 93">
                    <a:extLst>
                      <a:ext uri="{FF2B5EF4-FFF2-40B4-BE49-F238E27FC236}">
                        <a16:creationId xmlns:a16="http://schemas.microsoft.com/office/drawing/2014/main" id="{309F4339-7194-DF9E-D730-B47C87E8F5A2}"/>
                      </a:ext>
                    </a:extLst>
                  </p:cNvPr>
                  <p:cNvGrpSpPr/>
                  <p:nvPr/>
                </p:nvGrpSpPr>
                <p:grpSpPr>
                  <a:xfrm>
                    <a:off x="3054369" y="1903163"/>
                    <a:ext cx="1407122" cy="1407122"/>
                    <a:chOff x="3054369" y="1903163"/>
                    <a:chExt cx="1407122" cy="1407122"/>
                  </a:xfrm>
                </p:grpSpPr>
                <p:sp>
                  <p:nvSpPr>
                    <p:cNvPr id="95" name="Oval 94">
                      <a:extLst>
                        <a:ext uri="{FF2B5EF4-FFF2-40B4-BE49-F238E27FC236}">
                          <a16:creationId xmlns:a16="http://schemas.microsoft.com/office/drawing/2014/main" id="{3FF18769-9AEE-DA99-AF9A-501AF78B48B1}"/>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Oval 95">
                      <a:extLst>
                        <a:ext uri="{FF2B5EF4-FFF2-40B4-BE49-F238E27FC236}">
                          <a16:creationId xmlns:a16="http://schemas.microsoft.com/office/drawing/2014/main" id="{FF7AC1E1-011B-953B-2A16-92986486865B}"/>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grpSp>
            <p:nvGrpSpPr>
              <p:cNvPr id="86" name="Group 85">
                <a:extLst>
                  <a:ext uri="{FF2B5EF4-FFF2-40B4-BE49-F238E27FC236}">
                    <a16:creationId xmlns:a16="http://schemas.microsoft.com/office/drawing/2014/main" id="{D7ED13C4-9D21-F2C7-99C3-7FDE63C4E831}"/>
                  </a:ext>
                </a:extLst>
              </p:cNvPr>
              <p:cNvGrpSpPr/>
              <p:nvPr/>
            </p:nvGrpSpPr>
            <p:grpSpPr>
              <a:xfrm>
                <a:off x="7797158" y="1707551"/>
                <a:ext cx="1798347" cy="1798346"/>
                <a:chOff x="2858757" y="1707551"/>
                <a:chExt cx="1798347" cy="1798346"/>
              </a:xfrm>
              <a:effectLst>
                <a:outerShdw blurRad="12700" dist="12700" dir="2700000" algn="tl" rotWithShape="0">
                  <a:prstClr val="black">
                    <a:alpha val="15000"/>
                  </a:prstClr>
                </a:outerShdw>
              </a:effectLst>
            </p:grpSpPr>
            <p:sp>
              <p:nvSpPr>
                <p:cNvPr id="87" name="Freeform: Shape 86">
                  <a:extLst>
                    <a:ext uri="{FF2B5EF4-FFF2-40B4-BE49-F238E27FC236}">
                      <a16:creationId xmlns:a16="http://schemas.microsoft.com/office/drawing/2014/main" id="{47973F59-C0F9-9613-0B57-8A38F87FBFCB}"/>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01A9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88" name="Group 87">
                  <a:extLst>
                    <a:ext uri="{FF2B5EF4-FFF2-40B4-BE49-F238E27FC236}">
                      <a16:creationId xmlns:a16="http://schemas.microsoft.com/office/drawing/2014/main" id="{A1976E8A-38A0-8A24-B0D4-C35D103E3CB4}"/>
                    </a:ext>
                  </a:extLst>
                </p:cNvPr>
                <p:cNvGrpSpPr/>
                <p:nvPr/>
              </p:nvGrpSpPr>
              <p:grpSpPr>
                <a:xfrm>
                  <a:off x="3054369" y="1903163"/>
                  <a:ext cx="1407122" cy="1407122"/>
                  <a:chOff x="3054369" y="1903163"/>
                  <a:chExt cx="1407122" cy="1407122"/>
                </a:xfrm>
              </p:grpSpPr>
              <p:sp>
                <p:nvSpPr>
                  <p:cNvPr id="89" name="Oval 88">
                    <a:extLst>
                      <a:ext uri="{FF2B5EF4-FFF2-40B4-BE49-F238E27FC236}">
                        <a16:creationId xmlns:a16="http://schemas.microsoft.com/office/drawing/2014/main" id="{A5F2F7E8-6C94-0B4A-A7CF-542009CC0559}"/>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a:extLst>
                      <a:ext uri="{FF2B5EF4-FFF2-40B4-BE49-F238E27FC236}">
                        <a16:creationId xmlns:a16="http://schemas.microsoft.com/office/drawing/2014/main" id="{DFA70F12-AB18-E12C-A4B1-BC88C6C13EE3}"/>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81" name="Rectangle 80">
              <a:extLst>
                <a:ext uri="{FF2B5EF4-FFF2-40B4-BE49-F238E27FC236}">
                  <a16:creationId xmlns:a16="http://schemas.microsoft.com/office/drawing/2014/main" id="{AEA90C97-2108-20A3-F953-25DFED122D19}"/>
                </a:ext>
              </a:extLst>
            </p:cNvPr>
            <p:cNvSpPr/>
            <p:nvPr/>
          </p:nvSpPr>
          <p:spPr>
            <a:xfrm>
              <a:off x="2875237" y="2652587"/>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47A6D5"/>
                  </a:solidFill>
                  <a:latin typeface="Arial Nova Cond" panose="020B0506020202020204" pitchFamily="34" charset="0"/>
                  <a:cs typeface="Arial" panose="020B0604020202020204" pitchFamily="34" charset="0"/>
                </a:rPr>
                <a:t>01</a:t>
              </a:r>
              <a:r>
                <a:rPr lang="en-IN" b="1" dirty="0">
                  <a:solidFill>
                    <a:srgbClr val="47A6D5"/>
                  </a:solidFill>
                  <a:latin typeface="Arial Nova Cond" panose="020B0506020202020204" pitchFamily="34" charset="0"/>
                  <a:cs typeface="Arial" panose="020B0604020202020204" pitchFamily="34" charset="0"/>
                </a:rPr>
                <a:t> </a:t>
              </a:r>
            </a:p>
          </p:txBody>
        </p:sp>
        <p:sp>
          <p:nvSpPr>
            <p:cNvPr id="82" name="Rectangle 81">
              <a:extLst>
                <a:ext uri="{FF2B5EF4-FFF2-40B4-BE49-F238E27FC236}">
                  <a16:creationId xmlns:a16="http://schemas.microsoft.com/office/drawing/2014/main" id="{592FE21A-DF88-5A6B-3E8E-AB935BD1F28F}"/>
                </a:ext>
              </a:extLst>
            </p:cNvPr>
            <p:cNvSpPr/>
            <p:nvPr/>
          </p:nvSpPr>
          <p:spPr>
            <a:xfrm>
              <a:off x="5685507" y="2652588"/>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1D76BC"/>
                  </a:solidFill>
                  <a:latin typeface="Arial Nova Cond" panose="020B0506020202020204" pitchFamily="34" charset="0"/>
                  <a:cs typeface="Arial" panose="020B0604020202020204" pitchFamily="34" charset="0"/>
                </a:rPr>
                <a:t>02</a:t>
              </a:r>
              <a:r>
                <a:rPr lang="en-IN" b="1" dirty="0">
                  <a:solidFill>
                    <a:schemeClr val="tx1">
                      <a:lumMod val="75000"/>
                      <a:lumOff val="25000"/>
                    </a:schemeClr>
                  </a:solidFill>
                  <a:latin typeface="Arial Nova Cond" panose="020B0506020202020204" pitchFamily="34" charset="0"/>
                  <a:cs typeface="Arial" panose="020B0604020202020204" pitchFamily="34" charset="0"/>
                </a:rPr>
                <a:t> </a:t>
              </a:r>
            </a:p>
          </p:txBody>
        </p:sp>
        <p:sp>
          <p:nvSpPr>
            <p:cNvPr id="83" name="Rectangle 82">
              <a:extLst>
                <a:ext uri="{FF2B5EF4-FFF2-40B4-BE49-F238E27FC236}">
                  <a16:creationId xmlns:a16="http://schemas.microsoft.com/office/drawing/2014/main" id="{0701DC4A-7C64-9A60-45C8-26FEA9C24EB9}"/>
                </a:ext>
              </a:extLst>
            </p:cNvPr>
            <p:cNvSpPr/>
            <p:nvPr/>
          </p:nvSpPr>
          <p:spPr>
            <a:xfrm>
              <a:off x="8436432" y="2652588"/>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01A99A"/>
                  </a:solidFill>
                  <a:latin typeface="Arial Nova Cond" panose="020B0506020202020204" pitchFamily="34" charset="0"/>
                  <a:cs typeface="Arial" panose="020B0604020202020204" pitchFamily="34" charset="0"/>
                </a:rPr>
                <a:t>03</a:t>
              </a:r>
              <a:r>
                <a:rPr lang="en-IN" b="1" dirty="0">
                  <a:solidFill>
                    <a:schemeClr val="tx1">
                      <a:lumMod val="75000"/>
                      <a:lumOff val="25000"/>
                    </a:schemeClr>
                  </a:solidFill>
                  <a:latin typeface="Arial Nova Cond" panose="020B0506020202020204" pitchFamily="34" charset="0"/>
                  <a:cs typeface="Arial" panose="020B0604020202020204" pitchFamily="34" charset="0"/>
                </a:rPr>
                <a:t> </a:t>
              </a:r>
            </a:p>
          </p:txBody>
        </p:sp>
      </p:grpSp>
      <p:grpSp>
        <p:nvGrpSpPr>
          <p:cNvPr id="105" name="Group 104">
            <a:extLst>
              <a:ext uri="{FF2B5EF4-FFF2-40B4-BE49-F238E27FC236}">
                <a16:creationId xmlns:a16="http://schemas.microsoft.com/office/drawing/2014/main" id="{B8C94127-BC1A-1074-853D-D380C8182548}"/>
              </a:ext>
            </a:extLst>
          </p:cNvPr>
          <p:cNvGrpSpPr/>
          <p:nvPr/>
        </p:nvGrpSpPr>
        <p:grpSpPr>
          <a:xfrm>
            <a:off x="3027176" y="3522756"/>
            <a:ext cx="5860338" cy="1426415"/>
            <a:chOff x="1728463" y="3851214"/>
            <a:chExt cx="5860338" cy="1426415"/>
          </a:xfrm>
        </p:grpSpPr>
        <p:grpSp>
          <p:nvGrpSpPr>
            <p:cNvPr id="106" name="Group 105">
              <a:extLst>
                <a:ext uri="{FF2B5EF4-FFF2-40B4-BE49-F238E27FC236}">
                  <a16:creationId xmlns:a16="http://schemas.microsoft.com/office/drawing/2014/main" id="{75341D08-A588-1A00-8AAD-34BD455BCE21}"/>
                </a:ext>
              </a:extLst>
            </p:cNvPr>
            <p:cNvGrpSpPr/>
            <p:nvPr/>
          </p:nvGrpSpPr>
          <p:grpSpPr>
            <a:xfrm>
              <a:off x="1728463" y="3851214"/>
              <a:ext cx="1666011" cy="1426413"/>
              <a:chOff x="2642760" y="4149206"/>
              <a:chExt cx="2221348" cy="1901888"/>
            </a:xfrm>
          </p:grpSpPr>
          <p:cxnSp>
            <p:nvCxnSpPr>
              <p:cNvPr id="119" name="Straight Connector 118">
                <a:extLst>
                  <a:ext uri="{FF2B5EF4-FFF2-40B4-BE49-F238E27FC236}">
                    <a16:creationId xmlns:a16="http://schemas.microsoft.com/office/drawing/2014/main" id="{0E5A6CB9-49B9-C5F7-53C8-E33BFA1FEE39}"/>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09D919FC-6EB1-6945-FE87-78BDE88A6404}"/>
                  </a:ext>
                </a:extLst>
              </p:cNvPr>
              <p:cNvGrpSpPr/>
              <p:nvPr/>
            </p:nvGrpSpPr>
            <p:grpSpPr>
              <a:xfrm>
                <a:off x="2642760" y="4510686"/>
                <a:ext cx="2221348" cy="1540408"/>
                <a:chOff x="2642760" y="4510686"/>
                <a:chExt cx="2221348" cy="1540408"/>
              </a:xfrm>
            </p:grpSpPr>
            <p:sp>
              <p:nvSpPr>
                <p:cNvPr id="121" name="TextBox 120">
                  <a:extLst>
                    <a:ext uri="{FF2B5EF4-FFF2-40B4-BE49-F238E27FC236}">
                      <a16:creationId xmlns:a16="http://schemas.microsoft.com/office/drawing/2014/main" id="{5C8A7B50-5B80-3697-CE1C-E865482D0128}"/>
                    </a:ext>
                  </a:extLst>
                </p:cNvPr>
                <p:cNvSpPr txBox="1"/>
                <p:nvPr/>
              </p:nvSpPr>
              <p:spPr>
                <a:xfrm>
                  <a:off x="3049477" y="4510686"/>
                  <a:ext cx="1407916" cy="568213"/>
                </a:xfrm>
                <a:prstGeom prst="rect">
                  <a:avLst/>
                </a:prstGeom>
                <a:noFill/>
              </p:spPr>
              <p:txBody>
                <a:bodyPr wrap="square" rtlCol="0" anchor="ctr">
                  <a:noAutofit/>
                </a:bodyPr>
                <a:lstStyle/>
                <a:p>
                  <a:pPr algn="ctr"/>
                  <a:r>
                    <a:rPr lang="en-US" sz="2000" b="1" dirty="0">
                      <a:latin typeface="Arial Nova Cond" panose="020B0506020202020204" pitchFamily="34" charset="0"/>
                    </a:rPr>
                    <a:t>PLAN</a:t>
                  </a:r>
                  <a:endParaRPr lang="en-IN" sz="2000" b="1" dirty="0">
                    <a:latin typeface="Arial Nova Cond" panose="020B0506020202020204" pitchFamily="34" charset="0"/>
                  </a:endParaRPr>
                </a:p>
              </p:txBody>
            </p:sp>
            <p:sp>
              <p:nvSpPr>
                <p:cNvPr id="122" name="TextBox 121">
                  <a:extLst>
                    <a:ext uri="{FF2B5EF4-FFF2-40B4-BE49-F238E27FC236}">
                      <a16:creationId xmlns:a16="http://schemas.microsoft.com/office/drawing/2014/main" id="{BB231C14-D9BE-8C08-F264-D8A300A4E95D}"/>
                    </a:ext>
                  </a:extLst>
                </p:cNvPr>
                <p:cNvSpPr txBox="1"/>
                <p:nvPr/>
              </p:nvSpPr>
              <p:spPr>
                <a:xfrm>
                  <a:off x="2642760" y="5133161"/>
                  <a:ext cx="2221348" cy="917933"/>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23" name="Straight Connector 122">
                  <a:extLst>
                    <a:ext uri="{FF2B5EF4-FFF2-40B4-BE49-F238E27FC236}">
                      <a16:creationId xmlns:a16="http://schemas.microsoft.com/office/drawing/2014/main" id="{1F4E3276-4BB3-2F60-378C-EB729E969081}"/>
                    </a:ext>
                  </a:extLst>
                </p:cNvPr>
                <p:cNvCxnSpPr/>
                <p:nvPr/>
              </p:nvCxnSpPr>
              <p:spPr>
                <a:xfrm>
                  <a:off x="3061173" y="5106030"/>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3FD21DE3-0579-14A6-1320-B78F722F120F}"/>
                </a:ext>
              </a:extLst>
            </p:cNvPr>
            <p:cNvGrpSpPr/>
            <p:nvPr/>
          </p:nvGrpSpPr>
          <p:grpSpPr>
            <a:xfrm>
              <a:off x="3825626" y="3851215"/>
              <a:ext cx="1666011" cy="1426414"/>
              <a:chOff x="2642760" y="4149206"/>
              <a:chExt cx="2221348" cy="1901888"/>
            </a:xfrm>
          </p:grpSpPr>
          <p:cxnSp>
            <p:nvCxnSpPr>
              <p:cNvPr id="114" name="Straight Connector 113">
                <a:extLst>
                  <a:ext uri="{FF2B5EF4-FFF2-40B4-BE49-F238E27FC236}">
                    <a16:creationId xmlns:a16="http://schemas.microsoft.com/office/drawing/2014/main" id="{CDD26C50-0EAD-6491-5FC3-27EAF6C6AC9D}"/>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9083FCEC-A392-F8EB-2252-752FDC2CB011}"/>
                  </a:ext>
                </a:extLst>
              </p:cNvPr>
              <p:cNvGrpSpPr/>
              <p:nvPr/>
            </p:nvGrpSpPr>
            <p:grpSpPr>
              <a:xfrm>
                <a:off x="2642760" y="4497706"/>
                <a:ext cx="2221348" cy="1553388"/>
                <a:chOff x="2642760" y="4497706"/>
                <a:chExt cx="2221348" cy="1553388"/>
              </a:xfrm>
            </p:grpSpPr>
            <p:sp>
              <p:nvSpPr>
                <p:cNvPr id="116" name="TextBox 115">
                  <a:extLst>
                    <a:ext uri="{FF2B5EF4-FFF2-40B4-BE49-F238E27FC236}">
                      <a16:creationId xmlns:a16="http://schemas.microsoft.com/office/drawing/2014/main" id="{493B8AFE-5719-DF5D-E511-6C9D38D80FA8}"/>
                    </a:ext>
                  </a:extLst>
                </p:cNvPr>
                <p:cNvSpPr txBox="1"/>
                <p:nvPr/>
              </p:nvSpPr>
              <p:spPr>
                <a:xfrm>
                  <a:off x="2719655" y="4497706"/>
                  <a:ext cx="2025141" cy="533481"/>
                </a:xfrm>
                <a:prstGeom prst="rect">
                  <a:avLst/>
                </a:prstGeom>
                <a:noFill/>
              </p:spPr>
              <p:txBody>
                <a:bodyPr wrap="square" rtlCol="0" anchor="ctr">
                  <a:spAutoFit/>
                </a:bodyPr>
                <a:lstStyle/>
                <a:p>
                  <a:pPr algn="ctr"/>
                  <a:r>
                    <a:rPr lang="en-US" sz="2000" b="1" dirty="0">
                      <a:latin typeface="Arial Nova Cond" panose="020B0506020202020204" pitchFamily="34" charset="0"/>
                    </a:rPr>
                    <a:t>IMPLEMENT</a:t>
                  </a:r>
                  <a:endParaRPr lang="en-IN" sz="2000" b="1" dirty="0">
                    <a:latin typeface="Arial Nova Cond" panose="020B0506020202020204" pitchFamily="34" charset="0"/>
                  </a:endParaRPr>
                </a:p>
              </p:txBody>
            </p:sp>
            <p:sp>
              <p:nvSpPr>
                <p:cNvPr id="117" name="TextBox 116">
                  <a:extLst>
                    <a:ext uri="{FF2B5EF4-FFF2-40B4-BE49-F238E27FC236}">
                      <a16:creationId xmlns:a16="http://schemas.microsoft.com/office/drawing/2014/main" id="{2AE6FAC1-EB45-2A1D-C8BE-7CF03DBC22BD}"/>
                    </a:ext>
                  </a:extLst>
                </p:cNvPr>
                <p:cNvSpPr txBox="1"/>
                <p:nvPr/>
              </p:nvSpPr>
              <p:spPr>
                <a:xfrm>
                  <a:off x="2642760" y="5133159"/>
                  <a:ext cx="2221348" cy="917935"/>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566D23A6-CD48-6CE4-63C1-93A9982C9BC3}"/>
                    </a:ext>
                  </a:extLst>
                </p:cNvPr>
                <p:cNvCxnSpPr/>
                <p:nvPr/>
              </p:nvCxnSpPr>
              <p:spPr>
                <a:xfrm>
                  <a:off x="3061173" y="5097347"/>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1993B603-0DE7-7C54-F065-D414A64C4193}"/>
                </a:ext>
              </a:extLst>
            </p:cNvPr>
            <p:cNvGrpSpPr/>
            <p:nvPr/>
          </p:nvGrpSpPr>
          <p:grpSpPr>
            <a:xfrm>
              <a:off x="5922790" y="3851215"/>
              <a:ext cx="1666011" cy="1426414"/>
              <a:chOff x="2642760" y="4149206"/>
              <a:chExt cx="2221348" cy="1901888"/>
            </a:xfrm>
          </p:grpSpPr>
          <p:cxnSp>
            <p:nvCxnSpPr>
              <p:cNvPr id="109" name="Straight Connector 108">
                <a:extLst>
                  <a:ext uri="{FF2B5EF4-FFF2-40B4-BE49-F238E27FC236}">
                    <a16:creationId xmlns:a16="http://schemas.microsoft.com/office/drawing/2014/main" id="{B924858D-A40A-58DD-7B22-BDCEDB6DF9CC}"/>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23C66C95-3999-3F27-EA48-53D40B206F81}"/>
                  </a:ext>
                </a:extLst>
              </p:cNvPr>
              <p:cNvGrpSpPr/>
              <p:nvPr/>
            </p:nvGrpSpPr>
            <p:grpSpPr>
              <a:xfrm>
                <a:off x="2642760" y="4468629"/>
                <a:ext cx="2221348" cy="1582465"/>
                <a:chOff x="2642760" y="4468629"/>
                <a:chExt cx="2221348" cy="1582465"/>
              </a:xfrm>
            </p:grpSpPr>
            <p:sp>
              <p:nvSpPr>
                <p:cNvPr id="111" name="TextBox 110">
                  <a:extLst>
                    <a:ext uri="{FF2B5EF4-FFF2-40B4-BE49-F238E27FC236}">
                      <a16:creationId xmlns:a16="http://schemas.microsoft.com/office/drawing/2014/main" id="{F2752065-78EC-41AD-DC3A-47BBD7AEEE8B}"/>
                    </a:ext>
                  </a:extLst>
                </p:cNvPr>
                <p:cNvSpPr txBox="1"/>
                <p:nvPr/>
              </p:nvSpPr>
              <p:spPr>
                <a:xfrm>
                  <a:off x="2849767" y="4468629"/>
                  <a:ext cx="1584575" cy="533481"/>
                </a:xfrm>
                <a:prstGeom prst="rect">
                  <a:avLst/>
                </a:prstGeom>
                <a:noFill/>
              </p:spPr>
              <p:txBody>
                <a:bodyPr wrap="square" rtlCol="0" anchor="ctr">
                  <a:spAutoFit/>
                </a:bodyPr>
                <a:lstStyle/>
                <a:p>
                  <a:pPr algn="ctr"/>
                  <a:r>
                    <a:rPr lang="en-US" sz="2000" b="1" dirty="0">
                      <a:latin typeface="Arial Nova Cond" panose="020B0506020202020204" pitchFamily="34" charset="0"/>
                    </a:rPr>
                    <a:t>SUSTAIN</a:t>
                  </a:r>
                  <a:endParaRPr lang="en-IN" sz="2000" b="1" dirty="0">
                    <a:latin typeface="Arial Nova Cond" panose="020B0506020202020204" pitchFamily="34" charset="0"/>
                  </a:endParaRPr>
                </a:p>
              </p:txBody>
            </p:sp>
            <p:sp>
              <p:nvSpPr>
                <p:cNvPr id="112" name="TextBox 111">
                  <a:extLst>
                    <a:ext uri="{FF2B5EF4-FFF2-40B4-BE49-F238E27FC236}">
                      <a16:creationId xmlns:a16="http://schemas.microsoft.com/office/drawing/2014/main" id="{591E4868-4665-561F-FEFC-921A7B0125CF}"/>
                    </a:ext>
                  </a:extLst>
                </p:cNvPr>
                <p:cNvSpPr txBox="1"/>
                <p:nvPr/>
              </p:nvSpPr>
              <p:spPr>
                <a:xfrm>
                  <a:off x="2642760" y="5133159"/>
                  <a:ext cx="2221348" cy="917935"/>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13" name="Straight Connector 112">
                  <a:extLst>
                    <a:ext uri="{FF2B5EF4-FFF2-40B4-BE49-F238E27FC236}">
                      <a16:creationId xmlns:a16="http://schemas.microsoft.com/office/drawing/2014/main" id="{9825F04B-89C2-C144-D880-F72953CFABCF}"/>
                    </a:ext>
                  </a:extLst>
                </p:cNvPr>
                <p:cNvCxnSpPr/>
                <p:nvPr/>
              </p:nvCxnSpPr>
              <p:spPr>
                <a:xfrm>
                  <a:off x="3061173" y="5097347"/>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Rectangle: Rounded Corners 1">
            <a:extLst>
              <a:ext uri="{FF2B5EF4-FFF2-40B4-BE49-F238E27FC236}">
                <a16:creationId xmlns:a16="http://schemas.microsoft.com/office/drawing/2014/main" id="{9C6F018C-13BB-40E3-4414-8D99451BC0B8}"/>
              </a:ext>
            </a:extLst>
          </p:cNvPr>
          <p:cNvSpPr/>
          <p:nvPr/>
        </p:nvSpPr>
        <p:spPr>
          <a:xfrm>
            <a:off x="6973013" y="1460393"/>
            <a:ext cx="2113932" cy="33059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Tree>
    <p:extLst>
      <p:ext uri="{BB962C8B-B14F-4D97-AF65-F5344CB8AC3E}">
        <p14:creationId xmlns:p14="http://schemas.microsoft.com/office/powerpoint/2010/main" val="5741885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rmAutofit fontScale="90000"/>
          </a:bodyPr>
          <a:lstStyle/>
          <a:p>
            <a:r>
              <a:rPr lang="en-US" b="1" kern="1200" dirty="0"/>
              <a:t>Sustaining Change</a:t>
            </a:r>
          </a:p>
        </p:txBody>
      </p:sp>
      <p:sp>
        <p:nvSpPr>
          <p:cNvPr id="1031" name="Text Placeholder 4">
            <a:extLst>
              <a:ext uri="{FF2B5EF4-FFF2-40B4-BE49-F238E27FC236}">
                <a16:creationId xmlns:a16="http://schemas.microsoft.com/office/drawing/2014/main" id="{FFBD0043-5301-E1BB-FA50-1D2EFD394CF4}"/>
              </a:ext>
            </a:extLst>
          </p:cNvPr>
          <p:cNvSpPr>
            <a:spLocks noGrp="1"/>
          </p:cNvSpPr>
          <p:nvPr>
            <p:ph type="body" sz="quarter" idx="10"/>
          </p:nvPr>
        </p:nvSpPr>
        <p:spPr>
          <a:xfrm>
            <a:off x="605367" y="974216"/>
            <a:ext cx="10981267" cy="359009"/>
          </a:xfrm>
        </p:spPr>
        <p:txBody>
          <a:bodyPr vert="horz" wrap="square" lIns="0" tIns="0" rIns="0" bIns="0" numCol="1" anchor="t" anchorCtr="0" compatLnSpc="1">
            <a:prstTxWarp prst="textNoShape">
              <a:avLst/>
            </a:prstTxWarp>
            <a:normAutofit/>
          </a:bodyPr>
          <a:lstStyle/>
          <a:p>
            <a:pPr eaLnBrk="0" hangingPunct="0">
              <a:spcBef>
                <a:spcPts val="2100"/>
              </a:spcBef>
            </a:pPr>
            <a:r>
              <a:rPr lang="en-US" dirty="0"/>
              <a:t>Change is not a one-time event, it’s an ongoing process </a:t>
            </a:r>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18</a:t>
            </a:fld>
            <a:endParaRPr lang="en-US"/>
          </a:p>
        </p:txBody>
      </p:sp>
      <p:sp>
        <p:nvSpPr>
          <p:cNvPr id="5127" name="Text Placeholder 6">
            <a:extLst>
              <a:ext uri="{FF2B5EF4-FFF2-40B4-BE49-F238E27FC236}">
                <a16:creationId xmlns:a16="http://schemas.microsoft.com/office/drawing/2014/main" id="{9F0BA830-3253-EB6E-8C52-E40AFB67D5F4}"/>
              </a:ext>
            </a:extLst>
          </p:cNvPr>
          <p:cNvSpPr>
            <a:spLocks noGrp="1"/>
          </p:cNvSpPr>
          <p:nvPr>
            <p:ph type="body" sz="quarter" idx="17"/>
          </p:nvPr>
        </p:nvSpPr>
        <p:spPr>
          <a:xfrm>
            <a:off x="2607709" y="6381920"/>
            <a:ext cx="8382000" cy="476080"/>
          </a:xfrm>
        </p:spPr>
        <p:txBody>
          <a:bodyPr/>
          <a:lstStyle/>
          <a:p>
            <a:endParaRPr lang="en-US" dirty="0"/>
          </a:p>
          <a:p>
            <a:r>
              <a:rPr lang="en-US" dirty="0"/>
              <a:t>Resource:</a:t>
            </a:r>
          </a:p>
          <a:p>
            <a:r>
              <a:rPr lang="en-US" dirty="0">
                <a:hlinkClick r:id="rId3"/>
              </a:rPr>
              <a:t>https://blogs.mtu.edu/improvement/2018/08/03/sustaining-improvement</a:t>
            </a:r>
            <a:endParaRPr lang="en-US" dirty="0"/>
          </a:p>
          <a:p>
            <a:endParaRPr lang="en-US" dirty="0"/>
          </a:p>
        </p:txBody>
      </p:sp>
      <p:pic>
        <p:nvPicPr>
          <p:cNvPr id="5" name="Picture 4">
            <a:extLst>
              <a:ext uri="{FF2B5EF4-FFF2-40B4-BE49-F238E27FC236}">
                <a16:creationId xmlns:a16="http://schemas.microsoft.com/office/drawing/2014/main" id="{B824CDBB-95D2-E8E0-848D-5DD23A19D430}"/>
              </a:ext>
            </a:extLst>
          </p:cNvPr>
          <p:cNvPicPr>
            <a:picLocks noChangeAspect="1"/>
          </p:cNvPicPr>
          <p:nvPr/>
        </p:nvPicPr>
        <p:blipFill>
          <a:blip r:embed="rId4"/>
          <a:stretch>
            <a:fillRect/>
          </a:stretch>
        </p:blipFill>
        <p:spPr>
          <a:xfrm>
            <a:off x="3043237" y="1552833"/>
            <a:ext cx="5811409" cy="4299042"/>
          </a:xfrm>
          <a:prstGeom prst="rect">
            <a:avLst/>
          </a:prstGeom>
        </p:spPr>
      </p:pic>
      <p:sp>
        <p:nvSpPr>
          <p:cNvPr id="2" name="Rectangle 1">
            <a:extLst>
              <a:ext uri="{FF2B5EF4-FFF2-40B4-BE49-F238E27FC236}">
                <a16:creationId xmlns:a16="http://schemas.microsoft.com/office/drawing/2014/main" id="{86D6E2A9-53AB-9CE4-CA9E-D0528F4A3E2D}"/>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Tree>
    <p:extLst>
      <p:ext uri="{BB962C8B-B14F-4D97-AF65-F5344CB8AC3E}">
        <p14:creationId xmlns:p14="http://schemas.microsoft.com/office/powerpoint/2010/main" val="5384614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rmAutofit fontScale="90000"/>
          </a:bodyPr>
          <a:lstStyle/>
          <a:p>
            <a:r>
              <a:rPr lang="en-US" b="1" kern="1200" dirty="0"/>
              <a:t>Branding and Infusing Fun</a:t>
            </a:r>
          </a:p>
        </p:txBody>
      </p:sp>
      <p:sp>
        <p:nvSpPr>
          <p:cNvPr id="1031" name="Text Placeholder 4">
            <a:extLst>
              <a:ext uri="{FF2B5EF4-FFF2-40B4-BE49-F238E27FC236}">
                <a16:creationId xmlns:a16="http://schemas.microsoft.com/office/drawing/2014/main" id="{FFBD0043-5301-E1BB-FA50-1D2EFD394CF4}"/>
              </a:ext>
            </a:extLst>
          </p:cNvPr>
          <p:cNvSpPr>
            <a:spLocks noGrp="1"/>
          </p:cNvSpPr>
          <p:nvPr>
            <p:ph type="body" sz="quarter" idx="10"/>
          </p:nvPr>
        </p:nvSpPr>
        <p:spPr>
          <a:xfrm>
            <a:off x="605367" y="974216"/>
            <a:ext cx="10981267" cy="359009"/>
          </a:xfrm>
        </p:spPr>
        <p:txBody>
          <a:bodyPr vert="horz" wrap="square" lIns="0" tIns="0" rIns="0" bIns="0" numCol="1" anchor="t" anchorCtr="0" compatLnSpc="1">
            <a:prstTxWarp prst="textNoShape">
              <a:avLst/>
            </a:prstTxWarp>
            <a:normAutofit/>
          </a:bodyPr>
          <a:lstStyle/>
          <a:p>
            <a:pPr eaLnBrk="0" hangingPunct="0">
              <a:spcBef>
                <a:spcPts val="2100"/>
              </a:spcBef>
            </a:pPr>
            <a:r>
              <a:rPr lang="en-US" dirty="0"/>
              <a:t>To make the process more engaging, memorable and effective </a:t>
            </a:r>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19</a:t>
            </a:fld>
            <a:endParaRPr lang="en-US"/>
          </a:p>
        </p:txBody>
      </p:sp>
      <p:sp>
        <p:nvSpPr>
          <p:cNvPr id="5127" name="Text Placeholder 6">
            <a:extLst>
              <a:ext uri="{FF2B5EF4-FFF2-40B4-BE49-F238E27FC236}">
                <a16:creationId xmlns:a16="http://schemas.microsoft.com/office/drawing/2014/main" id="{9F0BA830-3253-EB6E-8C52-E40AFB67D5F4}"/>
              </a:ext>
            </a:extLst>
          </p:cNvPr>
          <p:cNvSpPr>
            <a:spLocks noGrp="1"/>
          </p:cNvSpPr>
          <p:nvPr>
            <p:ph type="body" sz="quarter" idx="17"/>
          </p:nvPr>
        </p:nvSpPr>
        <p:spPr>
          <a:xfrm>
            <a:off x="601928" y="6279363"/>
            <a:ext cx="8382000" cy="476080"/>
          </a:xfrm>
        </p:spPr>
        <p:txBody>
          <a:bodyPr/>
          <a:lstStyle/>
          <a:p>
            <a:endParaRPr lang="en-US" dirty="0"/>
          </a:p>
          <a:p>
            <a:endParaRPr lang="en-US" dirty="0"/>
          </a:p>
        </p:txBody>
      </p:sp>
      <p:sp>
        <p:nvSpPr>
          <p:cNvPr id="2" name="Rectangle 1">
            <a:extLst>
              <a:ext uri="{FF2B5EF4-FFF2-40B4-BE49-F238E27FC236}">
                <a16:creationId xmlns:a16="http://schemas.microsoft.com/office/drawing/2014/main" id="{73568027-5786-3AA0-09A5-D3CB3FBFCF69}"/>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pic>
        <p:nvPicPr>
          <p:cNvPr id="5" name="Picture 4" descr="A person in a white uniform holding a camera&#10;&#10;Description automatically generated">
            <a:extLst>
              <a:ext uri="{FF2B5EF4-FFF2-40B4-BE49-F238E27FC236}">
                <a16:creationId xmlns:a16="http://schemas.microsoft.com/office/drawing/2014/main" id="{4515E20C-BD38-0E6E-A1AE-CF67D82B8BD1}"/>
              </a:ext>
            </a:extLst>
          </p:cNvPr>
          <p:cNvPicPr>
            <a:picLocks noChangeAspect="1"/>
          </p:cNvPicPr>
          <p:nvPr/>
        </p:nvPicPr>
        <p:blipFill>
          <a:blip r:embed="rId3"/>
          <a:stretch>
            <a:fillRect/>
          </a:stretch>
        </p:blipFill>
        <p:spPr>
          <a:xfrm>
            <a:off x="325035" y="1970278"/>
            <a:ext cx="1880317" cy="3486862"/>
          </a:xfrm>
          <a:prstGeom prst="rect">
            <a:avLst/>
          </a:prstGeom>
        </p:spPr>
      </p:pic>
      <p:pic>
        <p:nvPicPr>
          <p:cNvPr id="8" name="Picture 7" descr="A person in a white suit&#10;&#10;Description automatically generated">
            <a:extLst>
              <a:ext uri="{FF2B5EF4-FFF2-40B4-BE49-F238E27FC236}">
                <a16:creationId xmlns:a16="http://schemas.microsoft.com/office/drawing/2014/main" id="{4E070FE3-4772-0AF0-4C8D-335C1CC6D20D}"/>
              </a:ext>
            </a:extLst>
          </p:cNvPr>
          <p:cNvPicPr>
            <a:picLocks noChangeAspect="1"/>
          </p:cNvPicPr>
          <p:nvPr/>
        </p:nvPicPr>
        <p:blipFill>
          <a:blip r:embed="rId4"/>
          <a:stretch>
            <a:fillRect/>
          </a:stretch>
        </p:blipFill>
        <p:spPr>
          <a:xfrm>
            <a:off x="3488744" y="2055558"/>
            <a:ext cx="1204686" cy="3429001"/>
          </a:xfrm>
          <a:prstGeom prst="rect">
            <a:avLst/>
          </a:prstGeom>
        </p:spPr>
      </p:pic>
      <p:pic>
        <p:nvPicPr>
          <p:cNvPr id="11" name="Picture 10" descr="A person in a white suit&#10;&#10;Description automatically generated">
            <a:extLst>
              <a:ext uri="{FF2B5EF4-FFF2-40B4-BE49-F238E27FC236}">
                <a16:creationId xmlns:a16="http://schemas.microsoft.com/office/drawing/2014/main" id="{19BDE128-3BE8-5E53-EF32-032D8B8908D8}"/>
              </a:ext>
            </a:extLst>
          </p:cNvPr>
          <p:cNvPicPr>
            <a:picLocks noChangeAspect="1"/>
          </p:cNvPicPr>
          <p:nvPr/>
        </p:nvPicPr>
        <p:blipFill>
          <a:blip r:embed="rId5"/>
          <a:stretch>
            <a:fillRect/>
          </a:stretch>
        </p:blipFill>
        <p:spPr>
          <a:xfrm>
            <a:off x="10427351" y="1924955"/>
            <a:ext cx="1593036" cy="3532185"/>
          </a:xfrm>
          <a:prstGeom prst="rect">
            <a:avLst/>
          </a:prstGeom>
        </p:spPr>
      </p:pic>
      <p:pic>
        <p:nvPicPr>
          <p:cNvPr id="14" name="Picture 13" descr="A person in a white suit&#10;&#10;Description automatically generated">
            <a:extLst>
              <a:ext uri="{FF2B5EF4-FFF2-40B4-BE49-F238E27FC236}">
                <a16:creationId xmlns:a16="http://schemas.microsoft.com/office/drawing/2014/main" id="{0BA7AEB3-F36B-4342-64F8-7B25852772F3}"/>
              </a:ext>
            </a:extLst>
          </p:cNvPr>
          <p:cNvPicPr>
            <a:picLocks noChangeAspect="1"/>
          </p:cNvPicPr>
          <p:nvPr/>
        </p:nvPicPr>
        <p:blipFill>
          <a:blip r:embed="rId6"/>
          <a:stretch>
            <a:fillRect/>
          </a:stretch>
        </p:blipFill>
        <p:spPr>
          <a:xfrm>
            <a:off x="1904565" y="2055559"/>
            <a:ext cx="1178811" cy="3429001"/>
          </a:xfrm>
          <a:prstGeom prst="rect">
            <a:avLst/>
          </a:prstGeom>
        </p:spPr>
      </p:pic>
      <p:pic>
        <p:nvPicPr>
          <p:cNvPr id="15" name="Picture 2" descr="A cartoon of a sailboat&#10;&#10;Description automatically generated">
            <a:extLst>
              <a:ext uri="{FF2B5EF4-FFF2-40B4-BE49-F238E27FC236}">
                <a16:creationId xmlns:a16="http://schemas.microsoft.com/office/drawing/2014/main" id="{E6F26D98-0249-EA87-FC28-511B5D5453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8798" y="2301353"/>
            <a:ext cx="2349732" cy="27054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wearing a white suit&#10;&#10;Description automatically generated">
            <a:extLst>
              <a:ext uri="{FF2B5EF4-FFF2-40B4-BE49-F238E27FC236}">
                <a16:creationId xmlns:a16="http://schemas.microsoft.com/office/drawing/2014/main" id="{BEED02FC-29EC-FDAB-2091-AD614C16CA9D}"/>
              </a:ext>
            </a:extLst>
          </p:cNvPr>
          <p:cNvPicPr>
            <a:picLocks noChangeAspect="1"/>
          </p:cNvPicPr>
          <p:nvPr/>
        </p:nvPicPr>
        <p:blipFill>
          <a:blip r:embed="rId8"/>
          <a:stretch>
            <a:fillRect/>
          </a:stretch>
        </p:blipFill>
        <p:spPr>
          <a:xfrm>
            <a:off x="7655810" y="1924955"/>
            <a:ext cx="1109877" cy="3577509"/>
          </a:xfrm>
          <a:prstGeom prst="rect">
            <a:avLst/>
          </a:prstGeom>
        </p:spPr>
      </p:pic>
      <p:pic>
        <p:nvPicPr>
          <p:cNvPr id="9" name="Picture 8" descr="A person in a white suit&#10;&#10;Description automatically generated">
            <a:extLst>
              <a:ext uri="{FF2B5EF4-FFF2-40B4-BE49-F238E27FC236}">
                <a16:creationId xmlns:a16="http://schemas.microsoft.com/office/drawing/2014/main" id="{35AF58A1-7E2D-20DD-E3F7-AFE40F1607EE}"/>
              </a:ext>
            </a:extLst>
          </p:cNvPr>
          <p:cNvPicPr>
            <a:picLocks noChangeAspect="1"/>
          </p:cNvPicPr>
          <p:nvPr/>
        </p:nvPicPr>
        <p:blipFill>
          <a:blip r:embed="rId9"/>
          <a:stretch>
            <a:fillRect/>
          </a:stretch>
        </p:blipFill>
        <p:spPr>
          <a:xfrm>
            <a:off x="8928402" y="1970278"/>
            <a:ext cx="1448123" cy="3532186"/>
          </a:xfrm>
          <a:prstGeom prst="rect">
            <a:avLst/>
          </a:prstGeom>
        </p:spPr>
      </p:pic>
    </p:spTree>
    <p:extLst>
      <p:ext uri="{BB962C8B-B14F-4D97-AF65-F5344CB8AC3E}">
        <p14:creationId xmlns:p14="http://schemas.microsoft.com/office/powerpoint/2010/main" val="6520880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card&#10;&#10;Description automatically generated">
            <a:extLst>
              <a:ext uri="{FF2B5EF4-FFF2-40B4-BE49-F238E27FC236}">
                <a16:creationId xmlns:a16="http://schemas.microsoft.com/office/drawing/2014/main" id="{D12BB096-DB22-49B7-92DB-134FFCB8E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3" y="1550505"/>
            <a:ext cx="3425957" cy="2449559"/>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F1505EEA-2C22-477E-A835-3A4833EB8B96}"/>
              </a:ext>
            </a:extLst>
          </p:cNvPr>
          <p:cNvSpPr>
            <a:spLocks noGrp="1"/>
          </p:cNvSpPr>
          <p:nvPr>
            <p:ph idx="1"/>
          </p:nvPr>
        </p:nvSpPr>
        <p:spPr>
          <a:xfrm>
            <a:off x="4422913" y="1550505"/>
            <a:ext cx="7533861" cy="4721664"/>
          </a:xfrm>
        </p:spPr>
        <p:txBody>
          <a:bodyPr>
            <a:normAutofit/>
          </a:bodyPr>
          <a:lstStyle/>
          <a:p>
            <a:pPr marL="0" indent="0">
              <a:buNone/>
            </a:pPr>
            <a:r>
              <a:rPr lang="en-US" sz="2000" dirty="0"/>
              <a:t>The opinions expressed are those of the authors and do not necessarily represent the opinions of POSIT, respective companies or organizations, or the products’ respective companies mentioned. </a:t>
            </a:r>
          </a:p>
          <a:p>
            <a:pPr marL="0" indent="0">
              <a:buNone/>
            </a:pPr>
            <a:r>
              <a:rPr lang="en-US" sz="2000" dirty="0"/>
              <a:t>It is the reader's responsibility to determine if and how change management would best suit their need. </a:t>
            </a:r>
          </a:p>
          <a:p>
            <a:pPr marL="0" indent="0">
              <a:buNone/>
            </a:pPr>
            <a:r>
              <a:rPr lang="en-US" sz="2000" dirty="0"/>
              <a:t>Additionally, the authors do not endorse any specific commercial products or services.</a:t>
            </a:r>
            <a:endParaRPr lang="en-AU" sz="2000" dirty="0"/>
          </a:p>
        </p:txBody>
      </p:sp>
      <p:sp>
        <p:nvSpPr>
          <p:cNvPr id="2" name="Rectangle 1">
            <a:extLst>
              <a:ext uri="{FF2B5EF4-FFF2-40B4-BE49-F238E27FC236}">
                <a16:creationId xmlns:a16="http://schemas.microsoft.com/office/drawing/2014/main" id="{DF05DB74-8C20-5B7B-0633-21996B52DA50}"/>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Tree>
    <p:extLst>
      <p:ext uri="{BB962C8B-B14F-4D97-AF65-F5344CB8AC3E}">
        <p14:creationId xmlns:p14="http://schemas.microsoft.com/office/powerpoint/2010/main" val="292613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59442" y="1850260"/>
            <a:ext cx="10981267" cy="2094919"/>
          </a:xfrm>
        </p:spPr>
        <p:txBody>
          <a:bodyPr vert="horz" wrap="square" lIns="0" tIns="0" rIns="0" bIns="0" numCol="1" anchor="t" anchorCtr="0" compatLnSpc="1">
            <a:prstTxWarp prst="textNoShape">
              <a:avLst/>
            </a:prstTxWarp>
            <a:normAutofit/>
          </a:bodyPr>
          <a:lstStyle/>
          <a:p>
            <a:pPr algn="ctr"/>
            <a:r>
              <a:rPr lang="en-US" sz="4400" b="1" dirty="0">
                <a:latin typeface="Verdana"/>
                <a:ea typeface="Verdana"/>
              </a:rPr>
              <a:t>Thank you!</a:t>
            </a:r>
            <a:endParaRPr lang="en-US" sz="4400" b="1" dirty="0">
              <a:latin typeface="Verdana" charset="0"/>
              <a:ea typeface="Verdana" charset="0"/>
              <a:sym typeface="Arial" pitchFamily="-65" charset="0"/>
            </a:endParaRPr>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20</a:t>
            </a:fld>
            <a:endParaRPr lang="en-US"/>
          </a:p>
        </p:txBody>
      </p:sp>
      <p:pic>
        <p:nvPicPr>
          <p:cNvPr id="5" name="Picture 4">
            <a:extLst>
              <a:ext uri="{FF2B5EF4-FFF2-40B4-BE49-F238E27FC236}">
                <a16:creationId xmlns:a16="http://schemas.microsoft.com/office/drawing/2014/main" id="{02163C89-9CB7-F674-D82D-439C9CE3BC34}"/>
              </a:ext>
            </a:extLst>
          </p:cNvPr>
          <p:cNvPicPr>
            <a:picLocks noChangeAspect="1"/>
          </p:cNvPicPr>
          <p:nvPr/>
        </p:nvPicPr>
        <p:blipFill>
          <a:blip r:embed="rId3"/>
          <a:stretch>
            <a:fillRect/>
          </a:stretch>
        </p:blipFill>
        <p:spPr>
          <a:xfrm>
            <a:off x="81743" y="6071483"/>
            <a:ext cx="2457793" cy="752580"/>
          </a:xfrm>
          <a:prstGeom prst="rect">
            <a:avLst/>
          </a:prstGeom>
        </p:spPr>
      </p:pic>
      <p:sp>
        <p:nvSpPr>
          <p:cNvPr id="2" name="Rectangle 1">
            <a:extLst>
              <a:ext uri="{FF2B5EF4-FFF2-40B4-BE49-F238E27FC236}">
                <a16:creationId xmlns:a16="http://schemas.microsoft.com/office/drawing/2014/main" id="{B716BE23-C467-937E-6AEF-39A11C5D83F6}"/>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Tree>
    <p:extLst>
      <p:ext uri="{BB962C8B-B14F-4D97-AF65-F5344CB8AC3E}">
        <p14:creationId xmlns:p14="http://schemas.microsoft.com/office/powerpoint/2010/main" val="17425244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rmAutofit fontScale="90000"/>
          </a:bodyPr>
          <a:lstStyle/>
          <a:p>
            <a:r>
              <a:rPr lang="en-US" b="1" dirty="0"/>
              <a:t>The Five Stages of Grief</a:t>
            </a:r>
            <a:endParaRPr lang="en-US" b="1" kern="1200" dirty="0"/>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3</a:t>
            </a:fld>
            <a:endParaRPr lang="en-US"/>
          </a:p>
        </p:txBody>
      </p:sp>
      <p:sp>
        <p:nvSpPr>
          <p:cNvPr id="2057" name="Text Placeholder 6">
            <a:extLst>
              <a:ext uri="{FF2B5EF4-FFF2-40B4-BE49-F238E27FC236}">
                <a16:creationId xmlns:a16="http://schemas.microsoft.com/office/drawing/2014/main" id="{ADF66FC6-3441-562C-1081-9C384871BD3E}"/>
              </a:ext>
            </a:extLst>
          </p:cNvPr>
          <p:cNvSpPr>
            <a:spLocks noGrp="1"/>
          </p:cNvSpPr>
          <p:nvPr>
            <p:ph type="body" sz="quarter" idx="17"/>
          </p:nvPr>
        </p:nvSpPr>
        <p:spPr>
          <a:xfrm>
            <a:off x="2545910" y="6479542"/>
            <a:ext cx="9474477" cy="482204"/>
          </a:xfrm>
        </p:spPr>
        <p:txBody>
          <a:bodyPr/>
          <a:lstStyle/>
          <a:p>
            <a:r>
              <a:rPr lang="en-US" dirty="0"/>
              <a:t>Resource:: </a:t>
            </a:r>
            <a:r>
              <a:rPr lang="en-US" dirty="0">
                <a:hlinkClick r:id="rId3"/>
              </a:rPr>
              <a:t>https://www.rarebookcellar.com/pages/books/181481/elisabeth-kubler-ross/on-death-and-dying</a:t>
            </a:r>
            <a:endParaRPr lang="en-US" dirty="0"/>
          </a:p>
          <a:p>
            <a:endParaRPr lang="en-US" dirty="0"/>
          </a:p>
        </p:txBody>
      </p:sp>
      <p:sp>
        <p:nvSpPr>
          <p:cNvPr id="2" name="Rectangle 1">
            <a:extLst>
              <a:ext uri="{FF2B5EF4-FFF2-40B4-BE49-F238E27FC236}">
                <a16:creationId xmlns:a16="http://schemas.microsoft.com/office/drawing/2014/main" id="{51AAC32F-0B50-933F-177E-EF2804D9D799}"/>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pic>
        <p:nvPicPr>
          <p:cNvPr id="2054" name="Picture 6" descr="Curve of Change: The 5 Stages of Grief and the Covid-19 Pandemic (English  Version)">
            <a:extLst>
              <a:ext uri="{FF2B5EF4-FFF2-40B4-BE49-F238E27FC236}">
                <a16:creationId xmlns:a16="http://schemas.microsoft.com/office/drawing/2014/main" id="{BB1A44AF-2F1D-4A98-611E-28C6FE2871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6561" y="1279101"/>
            <a:ext cx="5598878" cy="435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8328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rmAutofit/>
          </a:bodyPr>
          <a:lstStyle/>
          <a:p>
            <a:r>
              <a:rPr lang="en-US" b="1" kern="1200">
                <a:latin typeface="Verdana" charset="0"/>
                <a:ea typeface="Verdana" charset="0"/>
                <a:cs typeface="Verdana" charset="0"/>
                <a:sym typeface="Arial" pitchFamily="-65" charset="0"/>
              </a:rPr>
              <a:t>Successful change </a:t>
            </a:r>
            <a:endParaRPr lang="en-US" b="1" kern="1200" dirty="0">
              <a:latin typeface="Verdana" charset="0"/>
              <a:ea typeface="Verdana" charset="0"/>
              <a:cs typeface="Verdana" charset="0"/>
              <a:sym typeface="Arial" pitchFamily="-65" charset="0"/>
            </a:endParaRPr>
          </a:p>
        </p:txBody>
      </p:sp>
      <p:sp>
        <p:nvSpPr>
          <p:cNvPr id="1031" name="Text Placeholder 4">
            <a:extLst>
              <a:ext uri="{FF2B5EF4-FFF2-40B4-BE49-F238E27FC236}">
                <a16:creationId xmlns:a16="http://schemas.microsoft.com/office/drawing/2014/main" id="{FFBD0043-5301-E1BB-FA50-1D2EFD394CF4}"/>
              </a:ext>
            </a:extLst>
          </p:cNvPr>
          <p:cNvSpPr>
            <a:spLocks noGrp="1"/>
          </p:cNvSpPr>
          <p:nvPr>
            <p:ph type="body" sz="quarter" idx="10"/>
          </p:nvPr>
        </p:nvSpPr>
        <p:spPr>
          <a:xfrm>
            <a:off x="605367" y="974216"/>
            <a:ext cx="10981267" cy="359009"/>
          </a:xfrm>
        </p:spPr>
        <p:txBody>
          <a:bodyPr vert="horz" wrap="square" lIns="0" tIns="0" rIns="0" bIns="0" numCol="1" anchor="t" anchorCtr="0" compatLnSpc="1">
            <a:prstTxWarp prst="textNoShape">
              <a:avLst/>
            </a:prstTxWarp>
            <a:normAutofit/>
          </a:bodyPr>
          <a:lstStyle/>
          <a:p>
            <a:pPr eaLnBrk="0" hangingPunct="0">
              <a:spcBef>
                <a:spcPts val="2100"/>
              </a:spcBef>
            </a:pPr>
            <a:r>
              <a:rPr lang="en-US" dirty="0">
                <a:latin typeface="Verdana" charset="0"/>
                <a:ea typeface="Verdana" charset="0"/>
                <a:cs typeface="Verdana" charset="0"/>
                <a:sym typeface="Arial" pitchFamily="-65" charset="0"/>
              </a:rPr>
              <a:t>Requires both technical and people sides</a:t>
            </a:r>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4</a:t>
            </a:fld>
            <a:endParaRPr lang="en-US"/>
          </a:p>
        </p:txBody>
      </p:sp>
      <p:sp>
        <p:nvSpPr>
          <p:cNvPr id="5" name="TextBox 4">
            <a:extLst>
              <a:ext uri="{FF2B5EF4-FFF2-40B4-BE49-F238E27FC236}">
                <a16:creationId xmlns:a16="http://schemas.microsoft.com/office/drawing/2014/main" id="{5BF35391-B306-67B4-EB42-42C9A0E2AB4C}"/>
              </a:ext>
            </a:extLst>
          </p:cNvPr>
          <p:cNvSpPr txBox="1"/>
          <p:nvPr/>
        </p:nvSpPr>
        <p:spPr bwMode="auto">
          <a:xfrm>
            <a:off x="605367" y="6231274"/>
            <a:ext cx="8382000" cy="333375"/>
          </a:xfrm>
          <a:prstGeom prst="rect">
            <a:avLst/>
          </a:prstGeom>
          <a:noFill/>
          <a:ln w="12700">
            <a:noFill/>
            <a:miter lim="800000"/>
            <a:headEnd/>
            <a:tailEnd/>
          </a:ln>
        </p:spPr>
        <p:txBody>
          <a:bodyPr vert="horz" wrap="square" lIns="0" tIns="0" rIns="0" bIns="0" numCol="1" rtlCol="0" anchor="b" anchorCtr="0" compatLnSpc="1">
            <a:prstTxWarp prst="textNoShape">
              <a:avLst/>
            </a:prstTxWarp>
            <a:normAutofit/>
          </a:bodyPr>
          <a:lstStyle/>
          <a:p>
            <a:pPr fontAlgn="base">
              <a:spcBef>
                <a:spcPts val="167"/>
              </a:spcBef>
              <a:spcAft>
                <a:spcPct val="0"/>
              </a:spcAft>
              <a:buClr>
                <a:schemeClr val="tx1"/>
              </a:buClr>
              <a:buSzPct val="100000"/>
            </a:pPr>
            <a:r>
              <a:rPr lang="en-US" sz="750" dirty="0">
                <a:latin typeface="Verdana" charset="0"/>
                <a:ea typeface="Verdana" charset="0"/>
                <a:cs typeface="Verdana" charset="0"/>
                <a:sym typeface="Arial" pitchFamily="-65" charset="0"/>
              </a:rPr>
              <a:t>Resource: </a:t>
            </a:r>
            <a:r>
              <a:rPr lang="en-US" sz="750" dirty="0">
                <a:latin typeface="Verdana" charset="0"/>
                <a:ea typeface="Verdana" charset="0"/>
                <a:cs typeface="Verdana" charset="0"/>
                <a:sym typeface="Arial" pitchFamily="-65" charset="0"/>
                <a:hlinkClick r:id="rId3"/>
              </a:rPr>
              <a:t>https://stoneridgesoftware.com/6-ways-organizational-change-management-ensures-your-project-delivers-on-its-promise/</a:t>
            </a:r>
            <a:endParaRPr lang="en-US" sz="750" dirty="0">
              <a:latin typeface="Verdana" charset="0"/>
              <a:ea typeface="Verdana" charset="0"/>
              <a:cs typeface="Verdana" charset="0"/>
              <a:sym typeface="Arial" pitchFamily="-65" charset="0"/>
            </a:endParaRPr>
          </a:p>
          <a:p>
            <a:pPr fontAlgn="base">
              <a:spcBef>
                <a:spcPts val="167"/>
              </a:spcBef>
              <a:spcAft>
                <a:spcPct val="0"/>
              </a:spcAft>
              <a:buClr>
                <a:schemeClr val="tx1"/>
              </a:buClr>
              <a:buSzPct val="100000"/>
            </a:pPr>
            <a:endParaRPr lang="en-US" sz="750" dirty="0">
              <a:latin typeface="Verdana" charset="0"/>
              <a:ea typeface="Verdana" charset="0"/>
              <a:cs typeface="Verdana" charset="0"/>
              <a:sym typeface="Arial" pitchFamily="-65" charset="0"/>
            </a:endParaRPr>
          </a:p>
        </p:txBody>
      </p:sp>
      <p:sp>
        <p:nvSpPr>
          <p:cNvPr id="2" name="Rectangle 1">
            <a:extLst>
              <a:ext uri="{FF2B5EF4-FFF2-40B4-BE49-F238E27FC236}">
                <a16:creationId xmlns:a16="http://schemas.microsoft.com/office/drawing/2014/main" id="{BA9602F5-A008-F26F-7AE6-751BFFBF8C9E}"/>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pic>
        <p:nvPicPr>
          <p:cNvPr id="1026" name="Picture 2" descr="6 Ways Organizational Change Management Ensures Your Project Delivers on  Its Promise | Stoneridge Software">
            <a:extLst>
              <a:ext uri="{FF2B5EF4-FFF2-40B4-BE49-F238E27FC236}">
                <a16:creationId xmlns:a16="http://schemas.microsoft.com/office/drawing/2014/main" id="{03B93AC4-FE4C-652F-77CC-9B60E9E38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31109"/>
            <a:ext cx="10317180" cy="37697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BF681294-8BA6-82E6-D696-C6142A423F3C}"/>
              </a:ext>
            </a:extLst>
          </p:cNvPr>
          <p:cNvSpPr/>
          <p:nvPr/>
        </p:nvSpPr>
        <p:spPr>
          <a:xfrm>
            <a:off x="1577009" y="4028661"/>
            <a:ext cx="7142921" cy="1099929"/>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
        <p:nvSpPr>
          <p:cNvPr id="7" name="TextBox 6">
            <a:extLst>
              <a:ext uri="{FF2B5EF4-FFF2-40B4-BE49-F238E27FC236}">
                <a16:creationId xmlns:a16="http://schemas.microsoft.com/office/drawing/2014/main" id="{DC288457-6A6C-D347-DD2B-C0AC28F035B9}"/>
              </a:ext>
            </a:extLst>
          </p:cNvPr>
          <p:cNvSpPr txBox="1"/>
          <p:nvPr/>
        </p:nvSpPr>
        <p:spPr>
          <a:xfrm>
            <a:off x="7413179" y="4209293"/>
            <a:ext cx="1166189" cy="738664"/>
          </a:xfrm>
          <a:prstGeom prst="rect">
            <a:avLst/>
          </a:prstGeom>
          <a:solidFill>
            <a:schemeClr val="bg1"/>
          </a:solidFill>
        </p:spPr>
        <p:txBody>
          <a:bodyPr wrap="square" lIns="0" tIns="0" rIns="0" bIns="0" rtlCol="0">
            <a:spAutoFit/>
          </a:bodyPr>
          <a:lstStyle/>
          <a:p>
            <a:pPr algn="ctr"/>
            <a:r>
              <a:rPr lang="nl-BE" sz="1600" kern="1200" dirty="0">
                <a:solidFill>
                  <a:schemeClr val="tx1"/>
                </a:solidFill>
                <a:latin typeface="+mn-lt"/>
                <a:ea typeface="+mn-ea"/>
                <a:cs typeface="+mn-cs"/>
              </a:rPr>
              <a:t>Plan</a:t>
            </a:r>
          </a:p>
          <a:p>
            <a:pPr algn="ctr"/>
            <a:r>
              <a:rPr lang="nl-BE" sz="1600" dirty="0"/>
              <a:t>Implement</a:t>
            </a:r>
          </a:p>
          <a:p>
            <a:pPr algn="ctr"/>
            <a:r>
              <a:rPr lang="nl-BE" sz="1600" kern="1200" dirty="0">
                <a:solidFill>
                  <a:schemeClr val="tx1"/>
                </a:solidFill>
                <a:latin typeface="+mn-lt"/>
                <a:ea typeface="+mn-ea"/>
                <a:cs typeface="+mn-cs"/>
              </a:rPr>
              <a:t>Sustain</a:t>
            </a:r>
          </a:p>
        </p:txBody>
      </p:sp>
      <p:sp>
        <p:nvSpPr>
          <p:cNvPr id="6" name="TextBox 5">
            <a:extLst>
              <a:ext uri="{FF2B5EF4-FFF2-40B4-BE49-F238E27FC236}">
                <a16:creationId xmlns:a16="http://schemas.microsoft.com/office/drawing/2014/main" id="{72E5D854-AC76-CC68-15F8-EBF27FF234B4}"/>
              </a:ext>
            </a:extLst>
          </p:cNvPr>
          <p:cNvSpPr txBox="1"/>
          <p:nvPr/>
        </p:nvSpPr>
        <p:spPr>
          <a:xfrm>
            <a:off x="7413178" y="2101192"/>
            <a:ext cx="1166189" cy="738664"/>
          </a:xfrm>
          <a:prstGeom prst="rect">
            <a:avLst/>
          </a:prstGeom>
          <a:solidFill>
            <a:schemeClr val="bg1"/>
          </a:solidFill>
        </p:spPr>
        <p:txBody>
          <a:bodyPr wrap="square" lIns="0" tIns="0" rIns="0" bIns="0" rtlCol="0">
            <a:spAutoFit/>
          </a:bodyPr>
          <a:lstStyle/>
          <a:p>
            <a:pPr algn="ctr"/>
            <a:r>
              <a:rPr lang="nl-BE" sz="1600" kern="1200" dirty="0">
                <a:solidFill>
                  <a:schemeClr val="tx1"/>
                </a:solidFill>
                <a:latin typeface="+mn-lt"/>
                <a:ea typeface="+mn-ea"/>
                <a:cs typeface="+mn-cs"/>
              </a:rPr>
              <a:t>Design</a:t>
            </a:r>
          </a:p>
          <a:p>
            <a:pPr algn="ctr"/>
            <a:r>
              <a:rPr lang="nl-BE" sz="1600" dirty="0"/>
              <a:t>Develop</a:t>
            </a:r>
          </a:p>
          <a:p>
            <a:pPr algn="ctr"/>
            <a:r>
              <a:rPr lang="nl-BE" sz="1600" dirty="0"/>
              <a:t>Deliver</a:t>
            </a:r>
            <a:endParaRPr lang="nl-BE" sz="1600" kern="1200" dirty="0">
              <a:solidFill>
                <a:schemeClr val="tx1"/>
              </a:solidFill>
              <a:latin typeface="+mn-lt"/>
              <a:ea typeface="+mn-ea"/>
              <a:cs typeface="+mn-cs"/>
            </a:endParaRPr>
          </a:p>
        </p:txBody>
      </p:sp>
    </p:spTree>
    <p:extLst>
      <p:ext uri="{BB962C8B-B14F-4D97-AF65-F5344CB8AC3E}">
        <p14:creationId xmlns:p14="http://schemas.microsoft.com/office/powerpoint/2010/main" val="29365790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0CA7B7-5CF3-2907-255E-734B4D0942A7}"/>
              </a:ext>
            </a:extLst>
          </p:cNvPr>
          <p:cNvSpPr>
            <a:spLocks noGrp="1"/>
          </p:cNvSpPr>
          <p:nvPr>
            <p:ph type="title"/>
          </p:nvPr>
        </p:nvSpPr>
        <p:spPr>
          <a:xfrm>
            <a:off x="605367" y="378458"/>
            <a:ext cx="10981267" cy="468590"/>
          </a:xfrm>
        </p:spPr>
        <p:txBody>
          <a:bodyPr/>
          <a:lstStyle/>
          <a:p>
            <a:r>
              <a:rPr lang="nl-BE" dirty="0"/>
              <a:t>Help is on the way</a:t>
            </a:r>
          </a:p>
        </p:txBody>
      </p:sp>
      <p:sp>
        <p:nvSpPr>
          <p:cNvPr id="5" name="Text Placeholder 4">
            <a:extLst>
              <a:ext uri="{FF2B5EF4-FFF2-40B4-BE49-F238E27FC236}">
                <a16:creationId xmlns:a16="http://schemas.microsoft.com/office/drawing/2014/main" id="{B5FEDA10-FC4E-4AD4-C25B-AE6E59C0F1EA}"/>
              </a:ext>
            </a:extLst>
          </p:cNvPr>
          <p:cNvSpPr>
            <a:spLocks noGrp="1"/>
          </p:cNvSpPr>
          <p:nvPr>
            <p:ph type="body" sz="quarter" idx="10"/>
          </p:nvPr>
        </p:nvSpPr>
        <p:spPr/>
        <p:txBody>
          <a:bodyPr/>
          <a:lstStyle/>
          <a:p>
            <a:r>
              <a:rPr lang="nl-BE" dirty="0"/>
              <a:t>Change Management</a:t>
            </a:r>
          </a:p>
        </p:txBody>
      </p:sp>
      <p:sp>
        <p:nvSpPr>
          <p:cNvPr id="6" name="Slide Number Placeholder 5">
            <a:extLst>
              <a:ext uri="{FF2B5EF4-FFF2-40B4-BE49-F238E27FC236}">
                <a16:creationId xmlns:a16="http://schemas.microsoft.com/office/drawing/2014/main" id="{F43F23BA-E606-C8CF-8CC5-86A0092D920A}"/>
              </a:ext>
            </a:extLst>
          </p:cNvPr>
          <p:cNvSpPr>
            <a:spLocks noGrp="1"/>
          </p:cNvSpPr>
          <p:nvPr>
            <p:ph type="sldNum" sz="quarter" idx="4"/>
          </p:nvPr>
        </p:nvSpPr>
        <p:spPr/>
        <p:txBody>
          <a:bodyPr/>
          <a:lstStyle/>
          <a:p>
            <a:fld id="{AD816501-AAE5-214E-B100-00C3DC5F5E3F}" type="slidenum">
              <a:rPr lang="en-US" smtClean="0"/>
              <a:pPr/>
              <a:t>5</a:t>
            </a:fld>
            <a:endParaRPr lang="en-US"/>
          </a:p>
        </p:txBody>
      </p:sp>
      <p:grpSp>
        <p:nvGrpSpPr>
          <p:cNvPr id="79" name="Group 78">
            <a:extLst>
              <a:ext uri="{FF2B5EF4-FFF2-40B4-BE49-F238E27FC236}">
                <a16:creationId xmlns:a16="http://schemas.microsoft.com/office/drawing/2014/main" id="{0822400C-D99D-0DD0-2A3E-ACBA57EC7459}"/>
              </a:ext>
            </a:extLst>
          </p:cNvPr>
          <p:cNvGrpSpPr/>
          <p:nvPr/>
        </p:nvGrpSpPr>
        <p:grpSpPr>
          <a:xfrm>
            <a:off x="1298711" y="1910145"/>
            <a:ext cx="9144000" cy="1518855"/>
            <a:chOff x="-2" y="2070404"/>
            <a:chExt cx="12192000" cy="2025140"/>
          </a:xfrm>
        </p:grpSpPr>
        <p:grpSp>
          <p:nvGrpSpPr>
            <p:cNvPr id="80" name="Group 79">
              <a:extLst>
                <a:ext uri="{FF2B5EF4-FFF2-40B4-BE49-F238E27FC236}">
                  <a16:creationId xmlns:a16="http://schemas.microsoft.com/office/drawing/2014/main" id="{15D4C67E-5C2F-27E5-41A9-F4787921A043}"/>
                </a:ext>
              </a:extLst>
            </p:cNvPr>
            <p:cNvGrpSpPr/>
            <p:nvPr/>
          </p:nvGrpSpPr>
          <p:grpSpPr>
            <a:xfrm>
              <a:off x="-2" y="2070404"/>
              <a:ext cx="12192000" cy="2025140"/>
              <a:chOff x="697371" y="1707551"/>
              <a:chExt cx="10826625" cy="1798346"/>
            </a:xfrm>
          </p:grpSpPr>
          <p:grpSp>
            <p:nvGrpSpPr>
              <p:cNvPr id="84" name="Group 83">
                <a:extLst>
                  <a:ext uri="{FF2B5EF4-FFF2-40B4-BE49-F238E27FC236}">
                    <a16:creationId xmlns:a16="http://schemas.microsoft.com/office/drawing/2014/main" id="{19D007B3-DD05-9AD9-A0C6-CDE2AF553DAB}"/>
                  </a:ext>
                </a:extLst>
              </p:cNvPr>
              <p:cNvGrpSpPr/>
              <p:nvPr/>
            </p:nvGrpSpPr>
            <p:grpSpPr>
              <a:xfrm>
                <a:off x="697371" y="1707551"/>
                <a:ext cx="10826625" cy="1798346"/>
                <a:chOff x="697371" y="1707551"/>
                <a:chExt cx="10826625" cy="1798346"/>
              </a:xfrm>
            </p:grpSpPr>
            <p:sp>
              <p:nvSpPr>
                <p:cNvPr id="97" name="Rectangle 96">
                  <a:extLst>
                    <a:ext uri="{FF2B5EF4-FFF2-40B4-BE49-F238E27FC236}">
                      <a16:creationId xmlns:a16="http://schemas.microsoft.com/office/drawing/2014/main" id="{0F08A0C2-AAA7-3F68-C02A-B909947BE4AA}"/>
                    </a:ext>
                  </a:extLst>
                </p:cNvPr>
                <p:cNvSpPr/>
                <p:nvPr/>
              </p:nvSpPr>
              <p:spPr>
                <a:xfrm rot="5400000">
                  <a:off x="2135819" y="1854386"/>
                  <a:ext cx="210372" cy="3087267"/>
                </a:xfrm>
                <a:prstGeom prst="rect">
                  <a:avLst/>
                </a:pr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8" name="Rectangle 97">
                  <a:extLst>
                    <a:ext uri="{FF2B5EF4-FFF2-40B4-BE49-F238E27FC236}">
                      <a16:creationId xmlns:a16="http://schemas.microsoft.com/office/drawing/2014/main" id="{ED2FED2F-4FE1-F2C8-EF90-53E32060136B}"/>
                    </a:ext>
                  </a:extLst>
                </p:cNvPr>
                <p:cNvSpPr/>
                <p:nvPr/>
              </p:nvSpPr>
              <p:spPr>
                <a:xfrm rot="5400000">
                  <a:off x="4968462" y="2019574"/>
                  <a:ext cx="210372" cy="2749551"/>
                </a:xfrm>
                <a:prstGeom prst="rect">
                  <a:avLst/>
                </a:pr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9" name="Group 98">
                  <a:extLst>
                    <a:ext uri="{FF2B5EF4-FFF2-40B4-BE49-F238E27FC236}">
                      <a16:creationId xmlns:a16="http://schemas.microsoft.com/office/drawing/2014/main" id="{ECE6A33E-8F1B-2C08-CC86-77C5CC9E772B}"/>
                    </a:ext>
                  </a:extLst>
                </p:cNvPr>
                <p:cNvGrpSpPr/>
                <p:nvPr/>
              </p:nvGrpSpPr>
              <p:grpSpPr>
                <a:xfrm>
                  <a:off x="2858757" y="1707551"/>
                  <a:ext cx="1798347" cy="1798346"/>
                  <a:chOff x="2858757" y="1707551"/>
                  <a:chExt cx="1798347" cy="1798346"/>
                </a:xfrm>
                <a:effectLst>
                  <a:outerShdw blurRad="12700" dist="12700" dir="2700000" algn="tl" rotWithShape="0">
                    <a:prstClr val="black">
                      <a:alpha val="15000"/>
                    </a:prstClr>
                  </a:outerShdw>
                </a:effectLst>
              </p:grpSpPr>
              <p:sp>
                <p:nvSpPr>
                  <p:cNvPr id="101" name="Freeform: Shape 100">
                    <a:extLst>
                      <a:ext uri="{FF2B5EF4-FFF2-40B4-BE49-F238E27FC236}">
                        <a16:creationId xmlns:a16="http://schemas.microsoft.com/office/drawing/2014/main" id="{6764A30E-67D5-3719-CC5C-C14774D8C686}"/>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102" name="Group 101">
                    <a:extLst>
                      <a:ext uri="{FF2B5EF4-FFF2-40B4-BE49-F238E27FC236}">
                        <a16:creationId xmlns:a16="http://schemas.microsoft.com/office/drawing/2014/main" id="{2784EB30-6387-D837-4824-347B4EB41AFB}"/>
                      </a:ext>
                    </a:extLst>
                  </p:cNvPr>
                  <p:cNvGrpSpPr/>
                  <p:nvPr/>
                </p:nvGrpSpPr>
                <p:grpSpPr>
                  <a:xfrm>
                    <a:off x="3054369" y="1903163"/>
                    <a:ext cx="1407122" cy="1407122"/>
                    <a:chOff x="3054369" y="1903163"/>
                    <a:chExt cx="1407122" cy="1407122"/>
                  </a:xfrm>
                </p:grpSpPr>
                <p:sp>
                  <p:nvSpPr>
                    <p:cNvPr id="103" name="Oval 102">
                      <a:extLst>
                        <a:ext uri="{FF2B5EF4-FFF2-40B4-BE49-F238E27FC236}">
                          <a16:creationId xmlns:a16="http://schemas.microsoft.com/office/drawing/2014/main" id="{F7226BF7-7194-805C-8790-7A2056DAEC08}"/>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Oval 103">
                      <a:extLst>
                        <a:ext uri="{FF2B5EF4-FFF2-40B4-BE49-F238E27FC236}">
                          <a16:creationId xmlns:a16="http://schemas.microsoft.com/office/drawing/2014/main" id="{7F56BE7E-EB89-435D-FD84-82F2A94BE7AE}"/>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sp>
              <p:nvSpPr>
                <p:cNvPr id="100" name="Rectangle 99">
                  <a:extLst>
                    <a:ext uri="{FF2B5EF4-FFF2-40B4-BE49-F238E27FC236}">
                      <a16:creationId xmlns:a16="http://schemas.microsoft.com/office/drawing/2014/main" id="{558D60DD-0103-0F9C-4A2A-CE40923F5364}"/>
                    </a:ext>
                  </a:extLst>
                </p:cNvPr>
                <p:cNvSpPr/>
                <p:nvPr/>
              </p:nvSpPr>
              <p:spPr>
                <a:xfrm rot="5400000">
                  <a:off x="9955524" y="1926278"/>
                  <a:ext cx="210372" cy="2926572"/>
                </a:xfrm>
                <a:prstGeom prst="rect">
                  <a:avLst/>
                </a:prstGeom>
                <a:solidFill>
                  <a:srgbClr val="01A9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85" name="Group 84">
                <a:extLst>
                  <a:ext uri="{FF2B5EF4-FFF2-40B4-BE49-F238E27FC236}">
                    <a16:creationId xmlns:a16="http://schemas.microsoft.com/office/drawing/2014/main" id="{95DF3014-24BB-7A7C-3EAE-9C3BF73759EB}"/>
                  </a:ext>
                </a:extLst>
              </p:cNvPr>
              <p:cNvGrpSpPr/>
              <p:nvPr/>
            </p:nvGrpSpPr>
            <p:grpSpPr>
              <a:xfrm>
                <a:off x="5354307" y="1707551"/>
                <a:ext cx="3356308" cy="1798346"/>
                <a:chOff x="2858757" y="1707551"/>
                <a:chExt cx="3356308" cy="1798346"/>
              </a:xfrm>
            </p:grpSpPr>
            <p:sp>
              <p:nvSpPr>
                <p:cNvPr id="91" name="Rectangle 90">
                  <a:extLst>
                    <a:ext uri="{FF2B5EF4-FFF2-40B4-BE49-F238E27FC236}">
                      <a16:creationId xmlns:a16="http://schemas.microsoft.com/office/drawing/2014/main" id="{EE0A8025-132F-89E7-6D42-0FFE4AEFA054}"/>
                    </a:ext>
                  </a:extLst>
                </p:cNvPr>
                <p:cNvSpPr/>
                <p:nvPr/>
              </p:nvSpPr>
              <p:spPr>
                <a:xfrm rot="5400000">
                  <a:off x="4851784" y="2136254"/>
                  <a:ext cx="210372" cy="2516190"/>
                </a:xfrm>
                <a:prstGeom prst="rect">
                  <a:avLst/>
                </a:prstGeom>
                <a:solidFill>
                  <a:srgbClr val="1D76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2" name="Group 91">
                  <a:extLst>
                    <a:ext uri="{FF2B5EF4-FFF2-40B4-BE49-F238E27FC236}">
                      <a16:creationId xmlns:a16="http://schemas.microsoft.com/office/drawing/2014/main" id="{B2B764FA-3D99-9805-70B1-929196B1BC28}"/>
                    </a:ext>
                  </a:extLst>
                </p:cNvPr>
                <p:cNvGrpSpPr/>
                <p:nvPr/>
              </p:nvGrpSpPr>
              <p:grpSpPr>
                <a:xfrm>
                  <a:off x="2858757" y="1707551"/>
                  <a:ext cx="1798347" cy="1798346"/>
                  <a:chOff x="2858757" y="1707551"/>
                  <a:chExt cx="1798347" cy="1798346"/>
                </a:xfrm>
                <a:effectLst>
                  <a:outerShdw blurRad="12700" dist="12700" dir="2700000" algn="tl" rotWithShape="0">
                    <a:prstClr val="black">
                      <a:alpha val="15000"/>
                    </a:prstClr>
                  </a:outerShdw>
                </a:effectLst>
              </p:grpSpPr>
              <p:sp>
                <p:nvSpPr>
                  <p:cNvPr id="93" name="Freeform: Shape 92">
                    <a:extLst>
                      <a:ext uri="{FF2B5EF4-FFF2-40B4-BE49-F238E27FC236}">
                        <a16:creationId xmlns:a16="http://schemas.microsoft.com/office/drawing/2014/main" id="{C171FFF6-707F-430C-FFDA-5465D2B5C3B3}"/>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1D76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94" name="Group 93">
                    <a:extLst>
                      <a:ext uri="{FF2B5EF4-FFF2-40B4-BE49-F238E27FC236}">
                        <a16:creationId xmlns:a16="http://schemas.microsoft.com/office/drawing/2014/main" id="{309F4339-7194-DF9E-D730-B47C87E8F5A2}"/>
                      </a:ext>
                    </a:extLst>
                  </p:cNvPr>
                  <p:cNvGrpSpPr/>
                  <p:nvPr/>
                </p:nvGrpSpPr>
                <p:grpSpPr>
                  <a:xfrm>
                    <a:off x="3054369" y="1903163"/>
                    <a:ext cx="1407122" cy="1407122"/>
                    <a:chOff x="3054369" y="1903163"/>
                    <a:chExt cx="1407122" cy="1407122"/>
                  </a:xfrm>
                </p:grpSpPr>
                <p:sp>
                  <p:nvSpPr>
                    <p:cNvPr id="95" name="Oval 94">
                      <a:extLst>
                        <a:ext uri="{FF2B5EF4-FFF2-40B4-BE49-F238E27FC236}">
                          <a16:creationId xmlns:a16="http://schemas.microsoft.com/office/drawing/2014/main" id="{3FF18769-9AEE-DA99-AF9A-501AF78B48B1}"/>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Oval 95">
                      <a:extLst>
                        <a:ext uri="{FF2B5EF4-FFF2-40B4-BE49-F238E27FC236}">
                          <a16:creationId xmlns:a16="http://schemas.microsoft.com/office/drawing/2014/main" id="{FF7AC1E1-011B-953B-2A16-92986486865B}"/>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grpSp>
            <p:nvGrpSpPr>
              <p:cNvPr id="86" name="Group 85">
                <a:extLst>
                  <a:ext uri="{FF2B5EF4-FFF2-40B4-BE49-F238E27FC236}">
                    <a16:creationId xmlns:a16="http://schemas.microsoft.com/office/drawing/2014/main" id="{D7ED13C4-9D21-F2C7-99C3-7FDE63C4E831}"/>
                  </a:ext>
                </a:extLst>
              </p:cNvPr>
              <p:cNvGrpSpPr/>
              <p:nvPr/>
            </p:nvGrpSpPr>
            <p:grpSpPr>
              <a:xfrm>
                <a:off x="7797158" y="1707551"/>
                <a:ext cx="1798347" cy="1798346"/>
                <a:chOff x="2858757" y="1707551"/>
                <a:chExt cx="1798347" cy="1798346"/>
              </a:xfrm>
              <a:effectLst>
                <a:outerShdw blurRad="12700" dist="12700" dir="2700000" algn="tl" rotWithShape="0">
                  <a:prstClr val="black">
                    <a:alpha val="15000"/>
                  </a:prstClr>
                </a:outerShdw>
              </a:effectLst>
            </p:grpSpPr>
            <p:sp>
              <p:nvSpPr>
                <p:cNvPr id="87" name="Freeform: Shape 86">
                  <a:extLst>
                    <a:ext uri="{FF2B5EF4-FFF2-40B4-BE49-F238E27FC236}">
                      <a16:creationId xmlns:a16="http://schemas.microsoft.com/office/drawing/2014/main" id="{47973F59-C0F9-9613-0B57-8A38F87FBFCB}"/>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01A9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88" name="Group 87">
                  <a:extLst>
                    <a:ext uri="{FF2B5EF4-FFF2-40B4-BE49-F238E27FC236}">
                      <a16:creationId xmlns:a16="http://schemas.microsoft.com/office/drawing/2014/main" id="{A1976E8A-38A0-8A24-B0D4-C35D103E3CB4}"/>
                    </a:ext>
                  </a:extLst>
                </p:cNvPr>
                <p:cNvGrpSpPr/>
                <p:nvPr/>
              </p:nvGrpSpPr>
              <p:grpSpPr>
                <a:xfrm>
                  <a:off x="3054369" y="1903163"/>
                  <a:ext cx="1407122" cy="1407122"/>
                  <a:chOff x="3054369" y="1903163"/>
                  <a:chExt cx="1407122" cy="1407122"/>
                </a:xfrm>
              </p:grpSpPr>
              <p:sp>
                <p:nvSpPr>
                  <p:cNvPr id="89" name="Oval 88">
                    <a:extLst>
                      <a:ext uri="{FF2B5EF4-FFF2-40B4-BE49-F238E27FC236}">
                        <a16:creationId xmlns:a16="http://schemas.microsoft.com/office/drawing/2014/main" id="{A5F2F7E8-6C94-0B4A-A7CF-542009CC0559}"/>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a:extLst>
                      <a:ext uri="{FF2B5EF4-FFF2-40B4-BE49-F238E27FC236}">
                        <a16:creationId xmlns:a16="http://schemas.microsoft.com/office/drawing/2014/main" id="{DFA70F12-AB18-E12C-A4B1-BC88C6C13EE3}"/>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81" name="Rectangle 80">
              <a:extLst>
                <a:ext uri="{FF2B5EF4-FFF2-40B4-BE49-F238E27FC236}">
                  <a16:creationId xmlns:a16="http://schemas.microsoft.com/office/drawing/2014/main" id="{AEA90C97-2108-20A3-F953-25DFED122D19}"/>
                </a:ext>
              </a:extLst>
            </p:cNvPr>
            <p:cNvSpPr/>
            <p:nvPr/>
          </p:nvSpPr>
          <p:spPr>
            <a:xfrm>
              <a:off x="2875237" y="2652587"/>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47A6D5"/>
                  </a:solidFill>
                  <a:latin typeface="Arial Nova Cond" panose="020B0506020202020204" pitchFamily="34" charset="0"/>
                  <a:cs typeface="Arial" panose="020B0604020202020204" pitchFamily="34" charset="0"/>
                </a:rPr>
                <a:t>01</a:t>
              </a:r>
              <a:r>
                <a:rPr lang="en-IN" b="1" dirty="0">
                  <a:solidFill>
                    <a:srgbClr val="47A6D5"/>
                  </a:solidFill>
                  <a:latin typeface="Arial Nova Cond" panose="020B0506020202020204" pitchFamily="34" charset="0"/>
                  <a:cs typeface="Arial" panose="020B0604020202020204" pitchFamily="34" charset="0"/>
                </a:rPr>
                <a:t> </a:t>
              </a:r>
            </a:p>
          </p:txBody>
        </p:sp>
        <p:sp>
          <p:nvSpPr>
            <p:cNvPr id="82" name="Rectangle 81">
              <a:extLst>
                <a:ext uri="{FF2B5EF4-FFF2-40B4-BE49-F238E27FC236}">
                  <a16:creationId xmlns:a16="http://schemas.microsoft.com/office/drawing/2014/main" id="{592FE21A-DF88-5A6B-3E8E-AB935BD1F28F}"/>
                </a:ext>
              </a:extLst>
            </p:cNvPr>
            <p:cNvSpPr/>
            <p:nvPr/>
          </p:nvSpPr>
          <p:spPr>
            <a:xfrm>
              <a:off x="5685507" y="2652588"/>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1D76BC"/>
                  </a:solidFill>
                  <a:latin typeface="Arial Nova Cond" panose="020B0506020202020204" pitchFamily="34" charset="0"/>
                  <a:cs typeface="Arial" panose="020B0604020202020204" pitchFamily="34" charset="0"/>
                </a:rPr>
                <a:t>02</a:t>
              </a:r>
              <a:r>
                <a:rPr lang="en-IN" b="1" dirty="0">
                  <a:solidFill>
                    <a:schemeClr val="tx1">
                      <a:lumMod val="75000"/>
                      <a:lumOff val="25000"/>
                    </a:schemeClr>
                  </a:solidFill>
                  <a:latin typeface="Arial Nova Cond" panose="020B0506020202020204" pitchFamily="34" charset="0"/>
                  <a:cs typeface="Arial" panose="020B0604020202020204" pitchFamily="34" charset="0"/>
                </a:rPr>
                <a:t> </a:t>
              </a:r>
            </a:p>
          </p:txBody>
        </p:sp>
        <p:sp>
          <p:nvSpPr>
            <p:cNvPr id="83" name="Rectangle 82">
              <a:extLst>
                <a:ext uri="{FF2B5EF4-FFF2-40B4-BE49-F238E27FC236}">
                  <a16:creationId xmlns:a16="http://schemas.microsoft.com/office/drawing/2014/main" id="{0701DC4A-7C64-9A60-45C8-26FEA9C24EB9}"/>
                </a:ext>
              </a:extLst>
            </p:cNvPr>
            <p:cNvSpPr/>
            <p:nvPr/>
          </p:nvSpPr>
          <p:spPr>
            <a:xfrm>
              <a:off x="8436432" y="2652588"/>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01A99A"/>
                  </a:solidFill>
                  <a:latin typeface="Arial Nova Cond" panose="020B0506020202020204" pitchFamily="34" charset="0"/>
                  <a:cs typeface="Arial" panose="020B0604020202020204" pitchFamily="34" charset="0"/>
                </a:rPr>
                <a:t>03</a:t>
              </a:r>
              <a:r>
                <a:rPr lang="en-IN" b="1" dirty="0">
                  <a:solidFill>
                    <a:schemeClr val="tx1">
                      <a:lumMod val="75000"/>
                      <a:lumOff val="25000"/>
                    </a:schemeClr>
                  </a:solidFill>
                  <a:latin typeface="Arial Nova Cond" panose="020B0506020202020204" pitchFamily="34" charset="0"/>
                  <a:cs typeface="Arial" panose="020B0604020202020204" pitchFamily="34" charset="0"/>
                </a:rPr>
                <a:t> </a:t>
              </a:r>
            </a:p>
          </p:txBody>
        </p:sp>
      </p:grpSp>
      <p:grpSp>
        <p:nvGrpSpPr>
          <p:cNvPr id="105" name="Group 104">
            <a:extLst>
              <a:ext uri="{FF2B5EF4-FFF2-40B4-BE49-F238E27FC236}">
                <a16:creationId xmlns:a16="http://schemas.microsoft.com/office/drawing/2014/main" id="{B8C94127-BC1A-1074-853D-D380C8182548}"/>
              </a:ext>
            </a:extLst>
          </p:cNvPr>
          <p:cNvGrpSpPr/>
          <p:nvPr/>
        </p:nvGrpSpPr>
        <p:grpSpPr>
          <a:xfrm>
            <a:off x="3027176" y="3522756"/>
            <a:ext cx="5860338" cy="1426415"/>
            <a:chOff x="1728463" y="3851214"/>
            <a:chExt cx="5860338" cy="1426415"/>
          </a:xfrm>
        </p:grpSpPr>
        <p:grpSp>
          <p:nvGrpSpPr>
            <p:cNvPr id="106" name="Group 105">
              <a:extLst>
                <a:ext uri="{FF2B5EF4-FFF2-40B4-BE49-F238E27FC236}">
                  <a16:creationId xmlns:a16="http://schemas.microsoft.com/office/drawing/2014/main" id="{75341D08-A588-1A00-8AAD-34BD455BCE21}"/>
                </a:ext>
              </a:extLst>
            </p:cNvPr>
            <p:cNvGrpSpPr/>
            <p:nvPr/>
          </p:nvGrpSpPr>
          <p:grpSpPr>
            <a:xfrm>
              <a:off x="1728463" y="3851214"/>
              <a:ext cx="1666011" cy="1426413"/>
              <a:chOff x="2642760" y="4149206"/>
              <a:chExt cx="2221348" cy="1901888"/>
            </a:xfrm>
          </p:grpSpPr>
          <p:cxnSp>
            <p:nvCxnSpPr>
              <p:cNvPr id="119" name="Straight Connector 118">
                <a:extLst>
                  <a:ext uri="{FF2B5EF4-FFF2-40B4-BE49-F238E27FC236}">
                    <a16:creationId xmlns:a16="http://schemas.microsoft.com/office/drawing/2014/main" id="{0E5A6CB9-49B9-C5F7-53C8-E33BFA1FEE39}"/>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09D919FC-6EB1-6945-FE87-78BDE88A6404}"/>
                  </a:ext>
                </a:extLst>
              </p:cNvPr>
              <p:cNvGrpSpPr/>
              <p:nvPr/>
            </p:nvGrpSpPr>
            <p:grpSpPr>
              <a:xfrm>
                <a:off x="2642760" y="4510686"/>
                <a:ext cx="2221348" cy="1540408"/>
                <a:chOff x="2642760" y="4510686"/>
                <a:chExt cx="2221348" cy="1540408"/>
              </a:xfrm>
            </p:grpSpPr>
            <p:sp>
              <p:nvSpPr>
                <p:cNvPr id="121" name="TextBox 120">
                  <a:extLst>
                    <a:ext uri="{FF2B5EF4-FFF2-40B4-BE49-F238E27FC236}">
                      <a16:creationId xmlns:a16="http://schemas.microsoft.com/office/drawing/2014/main" id="{5C8A7B50-5B80-3697-CE1C-E865482D0128}"/>
                    </a:ext>
                  </a:extLst>
                </p:cNvPr>
                <p:cNvSpPr txBox="1"/>
                <p:nvPr/>
              </p:nvSpPr>
              <p:spPr>
                <a:xfrm>
                  <a:off x="3049477" y="4510686"/>
                  <a:ext cx="1407916" cy="568213"/>
                </a:xfrm>
                <a:prstGeom prst="rect">
                  <a:avLst/>
                </a:prstGeom>
                <a:noFill/>
              </p:spPr>
              <p:txBody>
                <a:bodyPr wrap="square" rtlCol="0" anchor="ctr">
                  <a:noAutofit/>
                </a:bodyPr>
                <a:lstStyle/>
                <a:p>
                  <a:pPr algn="ctr"/>
                  <a:r>
                    <a:rPr lang="en-US" sz="2000" b="1" dirty="0">
                      <a:latin typeface="Arial Nova Cond" panose="020B0506020202020204" pitchFamily="34" charset="0"/>
                    </a:rPr>
                    <a:t>PLAN</a:t>
                  </a:r>
                  <a:endParaRPr lang="en-IN" sz="2000" b="1" dirty="0">
                    <a:latin typeface="Arial Nova Cond" panose="020B0506020202020204" pitchFamily="34" charset="0"/>
                  </a:endParaRPr>
                </a:p>
              </p:txBody>
            </p:sp>
            <p:sp>
              <p:nvSpPr>
                <p:cNvPr id="122" name="TextBox 121">
                  <a:extLst>
                    <a:ext uri="{FF2B5EF4-FFF2-40B4-BE49-F238E27FC236}">
                      <a16:creationId xmlns:a16="http://schemas.microsoft.com/office/drawing/2014/main" id="{BB231C14-D9BE-8C08-F264-D8A300A4E95D}"/>
                    </a:ext>
                  </a:extLst>
                </p:cNvPr>
                <p:cNvSpPr txBox="1"/>
                <p:nvPr/>
              </p:nvSpPr>
              <p:spPr>
                <a:xfrm>
                  <a:off x="2642760" y="5133161"/>
                  <a:ext cx="2221348" cy="917933"/>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23" name="Straight Connector 122">
                  <a:extLst>
                    <a:ext uri="{FF2B5EF4-FFF2-40B4-BE49-F238E27FC236}">
                      <a16:creationId xmlns:a16="http://schemas.microsoft.com/office/drawing/2014/main" id="{1F4E3276-4BB3-2F60-378C-EB729E969081}"/>
                    </a:ext>
                  </a:extLst>
                </p:cNvPr>
                <p:cNvCxnSpPr/>
                <p:nvPr/>
              </p:nvCxnSpPr>
              <p:spPr>
                <a:xfrm>
                  <a:off x="3061173" y="5106030"/>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3FD21DE3-0579-14A6-1320-B78F722F120F}"/>
                </a:ext>
              </a:extLst>
            </p:cNvPr>
            <p:cNvGrpSpPr/>
            <p:nvPr/>
          </p:nvGrpSpPr>
          <p:grpSpPr>
            <a:xfrm>
              <a:off x="3825626" y="3851215"/>
              <a:ext cx="1666011" cy="1426414"/>
              <a:chOff x="2642760" y="4149206"/>
              <a:chExt cx="2221348" cy="1901888"/>
            </a:xfrm>
          </p:grpSpPr>
          <p:cxnSp>
            <p:nvCxnSpPr>
              <p:cNvPr id="114" name="Straight Connector 113">
                <a:extLst>
                  <a:ext uri="{FF2B5EF4-FFF2-40B4-BE49-F238E27FC236}">
                    <a16:creationId xmlns:a16="http://schemas.microsoft.com/office/drawing/2014/main" id="{CDD26C50-0EAD-6491-5FC3-27EAF6C6AC9D}"/>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9083FCEC-A392-F8EB-2252-752FDC2CB011}"/>
                  </a:ext>
                </a:extLst>
              </p:cNvPr>
              <p:cNvGrpSpPr/>
              <p:nvPr/>
            </p:nvGrpSpPr>
            <p:grpSpPr>
              <a:xfrm>
                <a:off x="2642760" y="4497706"/>
                <a:ext cx="2221348" cy="1553388"/>
                <a:chOff x="2642760" y="4497706"/>
                <a:chExt cx="2221348" cy="1553388"/>
              </a:xfrm>
            </p:grpSpPr>
            <p:sp>
              <p:nvSpPr>
                <p:cNvPr id="116" name="TextBox 115">
                  <a:extLst>
                    <a:ext uri="{FF2B5EF4-FFF2-40B4-BE49-F238E27FC236}">
                      <a16:creationId xmlns:a16="http://schemas.microsoft.com/office/drawing/2014/main" id="{493B8AFE-5719-DF5D-E511-6C9D38D80FA8}"/>
                    </a:ext>
                  </a:extLst>
                </p:cNvPr>
                <p:cNvSpPr txBox="1"/>
                <p:nvPr/>
              </p:nvSpPr>
              <p:spPr>
                <a:xfrm>
                  <a:off x="2719655" y="4497706"/>
                  <a:ext cx="2025141" cy="533481"/>
                </a:xfrm>
                <a:prstGeom prst="rect">
                  <a:avLst/>
                </a:prstGeom>
                <a:noFill/>
              </p:spPr>
              <p:txBody>
                <a:bodyPr wrap="square" rtlCol="0" anchor="ctr">
                  <a:spAutoFit/>
                </a:bodyPr>
                <a:lstStyle/>
                <a:p>
                  <a:pPr algn="ctr"/>
                  <a:r>
                    <a:rPr lang="en-US" sz="2000" b="1" dirty="0">
                      <a:latin typeface="Arial Nova Cond" panose="020B0506020202020204" pitchFamily="34" charset="0"/>
                    </a:rPr>
                    <a:t>IMPLEMENT</a:t>
                  </a:r>
                  <a:endParaRPr lang="en-IN" sz="2000" b="1" dirty="0">
                    <a:latin typeface="Arial Nova Cond" panose="020B0506020202020204" pitchFamily="34" charset="0"/>
                  </a:endParaRPr>
                </a:p>
              </p:txBody>
            </p:sp>
            <p:sp>
              <p:nvSpPr>
                <p:cNvPr id="117" name="TextBox 116">
                  <a:extLst>
                    <a:ext uri="{FF2B5EF4-FFF2-40B4-BE49-F238E27FC236}">
                      <a16:creationId xmlns:a16="http://schemas.microsoft.com/office/drawing/2014/main" id="{2AE6FAC1-EB45-2A1D-C8BE-7CF03DBC22BD}"/>
                    </a:ext>
                  </a:extLst>
                </p:cNvPr>
                <p:cNvSpPr txBox="1"/>
                <p:nvPr/>
              </p:nvSpPr>
              <p:spPr>
                <a:xfrm>
                  <a:off x="2642760" y="5133159"/>
                  <a:ext cx="2221348" cy="917935"/>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566D23A6-CD48-6CE4-63C1-93A9982C9BC3}"/>
                    </a:ext>
                  </a:extLst>
                </p:cNvPr>
                <p:cNvCxnSpPr/>
                <p:nvPr/>
              </p:nvCxnSpPr>
              <p:spPr>
                <a:xfrm>
                  <a:off x="3061173" y="5097347"/>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1993B603-0DE7-7C54-F065-D414A64C4193}"/>
                </a:ext>
              </a:extLst>
            </p:cNvPr>
            <p:cNvGrpSpPr/>
            <p:nvPr/>
          </p:nvGrpSpPr>
          <p:grpSpPr>
            <a:xfrm>
              <a:off x="5922790" y="3851215"/>
              <a:ext cx="1666011" cy="1426414"/>
              <a:chOff x="2642760" y="4149206"/>
              <a:chExt cx="2221348" cy="1901888"/>
            </a:xfrm>
          </p:grpSpPr>
          <p:cxnSp>
            <p:nvCxnSpPr>
              <p:cNvPr id="109" name="Straight Connector 108">
                <a:extLst>
                  <a:ext uri="{FF2B5EF4-FFF2-40B4-BE49-F238E27FC236}">
                    <a16:creationId xmlns:a16="http://schemas.microsoft.com/office/drawing/2014/main" id="{B924858D-A40A-58DD-7B22-BDCEDB6DF9CC}"/>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23C66C95-3999-3F27-EA48-53D40B206F81}"/>
                  </a:ext>
                </a:extLst>
              </p:cNvPr>
              <p:cNvGrpSpPr/>
              <p:nvPr/>
            </p:nvGrpSpPr>
            <p:grpSpPr>
              <a:xfrm>
                <a:off x="2642760" y="4468629"/>
                <a:ext cx="2221348" cy="1582465"/>
                <a:chOff x="2642760" y="4468629"/>
                <a:chExt cx="2221348" cy="1582465"/>
              </a:xfrm>
            </p:grpSpPr>
            <p:sp>
              <p:nvSpPr>
                <p:cNvPr id="111" name="TextBox 110">
                  <a:extLst>
                    <a:ext uri="{FF2B5EF4-FFF2-40B4-BE49-F238E27FC236}">
                      <a16:creationId xmlns:a16="http://schemas.microsoft.com/office/drawing/2014/main" id="{F2752065-78EC-41AD-DC3A-47BBD7AEEE8B}"/>
                    </a:ext>
                  </a:extLst>
                </p:cNvPr>
                <p:cNvSpPr txBox="1"/>
                <p:nvPr/>
              </p:nvSpPr>
              <p:spPr>
                <a:xfrm>
                  <a:off x="2849767" y="4468629"/>
                  <a:ext cx="1584575" cy="533481"/>
                </a:xfrm>
                <a:prstGeom prst="rect">
                  <a:avLst/>
                </a:prstGeom>
                <a:noFill/>
              </p:spPr>
              <p:txBody>
                <a:bodyPr wrap="square" rtlCol="0" anchor="ctr">
                  <a:spAutoFit/>
                </a:bodyPr>
                <a:lstStyle/>
                <a:p>
                  <a:pPr algn="ctr"/>
                  <a:r>
                    <a:rPr lang="en-US" sz="2000" b="1" dirty="0">
                      <a:latin typeface="Arial Nova Cond" panose="020B0506020202020204" pitchFamily="34" charset="0"/>
                    </a:rPr>
                    <a:t>SUSTAIN</a:t>
                  </a:r>
                  <a:endParaRPr lang="en-IN" sz="2000" b="1" dirty="0">
                    <a:latin typeface="Arial Nova Cond" panose="020B0506020202020204" pitchFamily="34" charset="0"/>
                  </a:endParaRPr>
                </a:p>
              </p:txBody>
            </p:sp>
            <p:sp>
              <p:nvSpPr>
                <p:cNvPr id="112" name="TextBox 111">
                  <a:extLst>
                    <a:ext uri="{FF2B5EF4-FFF2-40B4-BE49-F238E27FC236}">
                      <a16:creationId xmlns:a16="http://schemas.microsoft.com/office/drawing/2014/main" id="{591E4868-4665-561F-FEFC-921A7B0125CF}"/>
                    </a:ext>
                  </a:extLst>
                </p:cNvPr>
                <p:cNvSpPr txBox="1"/>
                <p:nvPr/>
              </p:nvSpPr>
              <p:spPr>
                <a:xfrm>
                  <a:off x="2642760" y="5133159"/>
                  <a:ext cx="2221348" cy="917935"/>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13" name="Straight Connector 112">
                  <a:extLst>
                    <a:ext uri="{FF2B5EF4-FFF2-40B4-BE49-F238E27FC236}">
                      <a16:creationId xmlns:a16="http://schemas.microsoft.com/office/drawing/2014/main" id="{9825F04B-89C2-C144-D880-F72953CFABCF}"/>
                    </a:ext>
                  </a:extLst>
                </p:cNvPr>
                <p:cNvCxnSpPr/>
                <p:nvPr/>
              </p:nvCxnSpPr>
              <p:spPr>
                <a:xfrm>
                  <a:off x="3061173" y="5097347"/>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Rectangle 1">
            <a:extLst>
              <a:ext uri="{FF2B5EF4-FFF2-40B4-BE49-F238E27FC236}">
                <a16:creationId xmlns:a16="http://schemas.microsoft.com/office/drawing/2014/main" id="{B7E3A4E6-57B3-F3B6-218A-1860A16EE510}"/>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Tree>
    <p:extLst>
      <p:ext uri="{BB962C8B-B14F-4D97-AF65-F5344CB8AC3E}">
        <p14:creationId xmlns:p14="http://schemas.microsoft.com/office/powerpoint/2010/main" val="28823011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0CA7B7-5CF3-2907-255E-734B4D0942A7}"/>
              </a:ext>
            </a:extLst>
          </p:cNvPr>
          <p:cNvSpPr>
            <a:spLocks noGrp="1"/>
          </p:cNvSpPr>
          <p:nvPr>
            <p:ph type="title"/>
          </p:nvPr>
        </p:nvSpPr>
        <p:spPr>
          <a:xfrm>
            <a:off x="605367" y="378458"/>
            <a:ext cx="10981267" cy="468590"/>
          </a:xfrm>
        </p:spPr>
        <p:txBody>
          <a:bodyPr/>
          <a:lstStyle/>
          <a:p>
            <a:r>
              <a:rPr lang="nl-BE" dirty="0"/>
              <a:t>Help is on the way</a:t>
            </a:r>
          </a:p>
        </p:txBody>
      </p:sp>
      <p:sp>
        <p:nvSpPr>
          <p:cNvPr id="5" name="Text Placeholder 4">
            <a:extLst>
              <a:ext uri="{FF2B5EF4-FFF2-40B4-BE49-F238E27FC236}">
                <a16:creationId xmlns:a16="http://schemas.microsoft.com/office/drawing/2014/main" id="{B5FEDA10-FC4E-4AD4-C25B-AE6E59C0F1EA}"/>
              </a:ext>
            </a:extLst>
          </p:cNvPr>
          <p:cNvSpPr>
            <a:spLocks noGrp="1"/>
          </p:cNvSpPr>
          <p:nvPr>
            <p:ph type="body" sz="quarter" idx="10"/>
          </p:nvPr>
        </p:nvSpPr>
        <p:spPr/>
        <p:txBody>
          <a:bodyPr/>
          <a:lstStyle/>
          <a:p>
            <a:r>
              <a:rPr lang="nl-BE" dirty="0"/>
              <a:t>Change Management</a:t>
            </a:r>
          </a:p>
        </p:txBody>
      </p:sp>
      <p:sp>
        <p:nvSpPr>
          <p:cNvPr id="6" name="Slide Number Placeholder 5">
            <a:extLst>
              <a:ext uri="{FF2B5EF4-FFF2-40B4-BE49-F238E27FC236}">
                <a16:creationId xmlns:a16="http://schemas.microsoft.com/office/drawing/2014/main" id="{F43F23BA-E606-C8CF-8CC5-86A0092D920A}"/>
              </a:ext>
            </a:extLst>
          </p:cNvPr>
          <p:cNvSpPr>
            <a:spLocks noGrp="1"/>
          </p:cNvSpPr>
          <p:nvPr>
            <p:ph type="sldNum" sz="quarter" idx="4"/>
          </p:nvPr>
        </p:nvSpPr>
        <p:spPr/>
        <p:txBody>
          <a:bodyPr/>
          <a:lstStyle/>
          <a:p>
            <a:fld id="{AD816501-AAE5-214E-B100-00C3DC5F5E3F}" type="slidenum">
              <a:rPr lang="en-US" smtClean="0"/>
              <a:pPr/>
              <a:t>6</a:t>
            </a:fld>
            <a:endParaRPr lang="en-US"/>
          </a:p>
        </p:txBody>
      </p:sp>
      <p:grpSp>
        <p:nvGrpSpPr>
          <p:cNvPr id="79" name="Group 78">
            <a:extLst>
              <a:ext uri="{FF2B5EF4-FFF2-40B4-BE49-F238E27FC236}">
                <a16:creationId xmlns:a16="http://schemas.microsoft.com/office/drawing/2014/main" id="{0822400C-D99D-0DD0-2A3E-ACBA57EC7459}"/>
              </a:ext>
            </a:extLst>
          </p:cNvPr>
          <p:cNvGrpSpPr/>
          <p:nvPr/>
        </p:nvGrpSpPr>
        <p:grpSpPr>
          <a:xfrm>
            <a:off x="1298711" y="1910145"/>
            <a:ext cx="9144000" cy="1518855"/>
            <a:chOff x="-2" y="2070404"/>
            <a:chExt cx="12192000" cy="2025140"/>
          </a:xfrm>
        </p:grpSpPr>
        <p:grpSp>
          <p:nvGrpSpPr>
            <p:cNvPr id="80" name="Group 79">
              <a:extLst>
                <a:ext uri="{FF2B5EF4-FFF2-40B4-BE49-F238E27FC236}">
                  <a16:creationId xmlns:a16="http://schemas.microsoft.com/office/drawing/2014/main" id="{15D4C67E-5C2F-27E5-41A9-F4787921A043}"/>
                </a:ext>
              </a:extLst>
            </p:cNvPr>
            <p:cNvGrpSpPr/>
            <p:nvPr/>
          </p:nvGrpSpPr>
          <p:grpSpPr>
            <a:xfrm>
              <a:off x="-2" y="2070404"/>
              <a:ext cx="12192000" cy="2025140"/>
              <a:chOff x="697371" y="1707551"/>
              <a:chExt cx="10826625" cy="1798346"/>
            </a:xfrm>
          </p:grpSpPr>
          <p:grpSp>
            <p:nvGrpSpPr>
              <p:cNvPr id="84" name="Group 83">
                <a:extLst>
                  <a:ext uri="{FF2B5EF4-FFF2-40B4-BE49-F238E27FC236}">
                    <a16:creationId xmlns:a16="http://schemas.microsoft.com/office/drawing/2014/main" id="{19D007B3-DD05-9AD9-A0C6-CDE2AF553DAB}"/>
                  </a:ext>
                </a:extLst>
              </p:cNvPr>
              <p:cNvGrpSpPr/>
              <p:nvPr/>
            </p:nvGrpSpPr>
            <p:grpSpPr>
              <a:xfrm>
                <a:off x="697371" y="1707551"/>
                <a:ext cx="10826625" cy="1798346"/>
                <a:chOff x="697371" y="1707551"/>
                <a:chExt cx="10826625" cy="1798346"/>
              </a:xfrm>
            </p:grpSpPr>
            <p:sp>
              <p:nvSpPr>
                <p:cNvPr id="97" name="Rectangle 96">
                  <a:extLst>
                    <a:ext uri="{FF2B5EF4-FFF2-40B4-BE49-F238E27FC236}">
                      <a16:creationId xmlns:a16="http://schemas.microsoft.com/office/drawing/2014/main" id="{0F08A0C2-AAA7-3F68-C02A-B909947BE4AA}"/>
                    </a:ext>
                  </a:extLst>
                </p:cNvPr>
                <p:cNvSpPr/>
                <p:nvPr/>
              </p:nvSpPr>
              <p:spPr>
                <a:xfrm rot="5400000">
                  <a:off x="2135819" y="1854386"/>
                  <a:ext cx="210372" cy="3087267"/>
                </a:xfrm>
                <a:prstGeom prst="rect">
                  <a:avLst/>
                </a:pr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8" name="Rectangle 97">
                  <a:extLst>
                    <a:ext uri="{FF2B5EF4-FFF2-40B4-BE49-F238E27FC236}">
                      <a16:creationId xmlns:a16="http://schemas.microsoft.com/office/drawing/2014/main" id="{ED2FED2F-4FE1-F2C8-EF90-53E32060136B}"/>
                    </a:ext>
                  </a:extLst>
                </p:cNvPr>
                <p:cNvSpPr/>
                <p:nvPr/>
              </p:nvSpPr>
              <p:spPr>
                <a:xfrm rot="5400000">
                  <a:off x="4968462" y="2019574"/>
                  <a:ext cx="210372" cy="2749551"/>
                </a:xfrm>
                <a:prstGeom prst="rect">
                  <a:avLst/>
                </a:pr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9" name="Group 98">
                  <a:extLst>
                    <a:ext uri="{FF2B5EF4-FFF2-40B4-BE49-F238E27FC236}">
                      <a16:creationId xmlns:a16="http://schemas.microsoft.com/office/drawing/2014/main" id="{ECE6A33E-8F1B-2C08-CC86-77C5CC9E772B}"/>
                    </a:ext>
                  </a:extLst>
                </p:cNvPr>
                <p:cNvGrpSpPr/>
                <p:nvPr/>
              </p:nvGrpSpPr>
              <p:grpSpPr>
                <a:xfrm>
                  <a:off x="2858757" y="1707551"/>
                  <a:ext cx="1798347" cy="1798346"/>
                  <a:chOff x="2858757" y="1707551"/>
                  <a:chExt cx="1798347" cy="1798346"/>
                </a:xfrm>
                <a:effectLst>
                  <a:outerShdw blurRad="12700" dist="12700" dir="2700000" algn="tl" rotWithShape="0">
                    <a:prstClr val="black">
                      <a:alpha val="15000"/>
                    </a:prstClr>
                  </a:outerShdw>
                </a:effectLst>
              </p:grpSpPr>
              <p:sp>
                <p:nvSpPr>
                  <p:cNvPr id="101" name="Freeform: Shape 100">
                    <a:extLst>
                      <a:ext uri="{FF2B5EF4-FFF2-40B4-BE49-F238E27FC236}">
                        <a16:creationId xmlns:a16="http://schemas.microsoft.com/office/drawing/2014/main" id="{6764A30E-67D5-3719-CC5C-C14774D8C686}"/>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47A6D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102" name="Group 101">
                    <a:extLst>
                      <a:ext uri="{FF2B5EF4-FFF2-40B4-BE49-F238E27FC236}">
                        <a16:creationId xmlns:a16="http://schemas.microsoft.com/office/drawing/2014/main" id="{2784EB30-6387-D837-4824-347B4EB41AFB}"/>
                      </a:ext>
                    </a:extLst>
                  </p:cNvPr>
                  <p:cNvGrpSpPr/>
                  <p:nvPr/>
                </p:nvGrpSpPr>
                <p:grpSpPr>
                  <a:xfrm>
                    <a:off x="3054369" y="1903163"/>
                    <a:ext cx="1407122" cy="1407122"/>
                    <a:chOff x="3054369" y="1903163"/>
                    <a:chExt cx="1407122" cy="1407122"/>
                  </a:xfrm>
                </p:grpSpPr>
                <p:sp>
                  <p:nvSpPr>
                    <p:cNvPr id="103" name="Oval 102">
                      <a:extLst>
                        <a:ext uri="{FF2B5EF4-FFF2-40B4-BE49-F238E27FC236}">
                          <a16:creationId xmlns:a16="http://schemas.microsoft.com/office/drawing/2014/main" id="{F7226BF7-7194-805C-8790-7A2056DAEC08}"/>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Oval 103">
                      <a:extLst>
                        <a:ext uri="{FF2B5EF4-FFF2-40B4-BE49-F238E27FC236}">
                          <a16:creationId xmlns:a16="http://schemas.microsoft.com/office/drawing/2014/main" id="{7F56BE7E-EB89-435D-FD84-82F2A94BE7AE}"/>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sp>
              <p:nvSpPr>
                <p:cNvPr id="100" name="Rectangle 99">
                  <a:extLst>
                    <a:ext uri="{FF2B5EF4-FFF2-40B4-BE49-F238E27FC236}">
                      <a16:creationId xmlns:a16="http://schemas.microsoft.com/office/drawing/2014/main" id="{558D60DD-0103-0F9C-4A2A-CE40923F5364}"/>
                    </a:ext>
                  </a:extLst>
                </p:cNvPr>
                <p:cNvSpPr/>
                <p:nvPr/>
              </p:nvSpPr>
              <p:spPr>
                <a:xfrm rot="5400000">
                  <a:off x="9955524" y="1926278"/>
                  <a:ext cx="210372" cy="2926572"/>
                </a:xfrm>
                <a:prstGeom prst="rect">
                  <a:avLst/>
                </a:prstGeom>
                <a:solidFill>
                  <a:srgbClr val="01A9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85" name="Group 84">
                <a:extLst>
                  <a:ext uri="{FF2B5EF4-FFF2-40B4-BE49-F238E27FC236}">
                    <a16:creationId xmlns:a16="http://schemas.microsoft.com/office/drawing/2014/main" id="{95DF3014-24BB-7A7C-3EAE-9C3BF73759EB}"/>
                  </a:ext>
                </a:extLst>
              </p:cNvPr>
              <p:cNvGrpSpPr/>
              <p:nvPr/>
            </p:nvGrpSpPr>
            <p:grpSpPr>
              <a:xfrm>
                <a:off x="5354307" y="1707551"/>
                <a:ext cx="3356308" cy="1798346"/>
                <a:chOff x="2858757" y="1707551"/>
                <a:chExt cx="3356308" cy="1798346"/>
              </a:xfrm>
            </p:grpSpPr>
            <p:sp>
              <p:nvSpPr>
                <p:cNvPr id="91" name="Rectangle 90">
                  <a:extLst>
                    <a:ext uri="{FF2B5EF4-FFF2-40B4-BE49-F238E27FC236}">
                      <a16:creationId xmlns:a16="http://schemas.microsoft.com/office/drawing/2014/main" id="{EE0A8025-132F-89E7-6D42-0FFE4AEFA054}"/>
                    </a:ext>
                  </a:extLst>
                </p:cNvPr>
                <p:cNvSpPr/>
                <p:nvPr/>
              </p:nvSpPr>
              <p:spPr>
                <a:xfrm rot="5400000">
                  <a:off x="4851784" y="2136254"/>
                  <a:ext cx="210372" cy="2516190"/>
                </a:xfrm>
                <a:prstGeom prst="rect">
                  <a:avLst/>
                </a:prstGeom>
                <a:solidFill>
                  <a:srgbClr val="1D76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92" name="Group 91">
                  <a:extLst>
                    <a:ext uri="{FF2B5EF4-FFF2-40B4-BE49-F238E27FC236}">
                      <a16:creationId xmlns:a16="http://schemas.microsoft.com/office/drawing/2014/main" id="{B2B764FA-3D99-9805-70B1-929196B1BC28}"/>
                    </a:ext>
                  </a:extLst>
                </p:cNvPr>
                <p:cNvGrpSpPr/>
                <p:nvPr/>
              </p:nvGrpSpPr>
              <p:grpSpPr>
                <a:xfrm>
                  <a:off x="2858757" y="1707551"/>
                  <a:ext cx="1798347" cy="1798346"/>
                  <a:chOff x="2858757" y="1707551"/>
                  <a:chExt cx="1798347" cy="1798346"/>
                </a:xfrm>
                <a:effectLst>
                  <a:outerShdw blurRad="12700" dist="12700" dir="2700000" algn="tl" rotWithShape="0">
                    <a:prstClr val="black">
                      <a:alpha val="15000"/>
                    </a:prstClr>
                  </a:outerShdw>
                </a:effectLst>
              </p:grpSpPr>
              <p:sp>
                <p:nvSpPr>
                  <p:cNvPr id="93" name="Freeform: Shape 92">
                    <a:extLst>
                      <a:ext uri="{FF2B5EF4-FFF2-40B4-BE49-F238E27FC236}">
                        <a16:creationId xmlns:a16="http://schemas.microsoft.com/office/drawing/2014/main" id="{C171FFF6-707F-430C-FFDA-5465D2B5C3B3}"/>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1D76B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94" name="Group 93">
                    <a:extLst>
                      <a:ext uri="{FF2B5EF4-FFF2-40B4-BE49-F238E27FC236}">
                        <a16:creationId xmlns:a16="http://schemas.microsoft.com/office/drawing/2014/main" id="{309F4339-7194-DF9E-D730-B47C87E8F5A2}"/>
                      </a:ext>
                    </a:extLst>
                  </p:cNvPr>
                  <p:cNvGrpSpPr/>
                  <p:nvPr/>
                </p:nvGrpSpPr>
                <p:grpSpPr>
                  <a:xfrm>
                    <a:off x="3054369" y="1903163"/>
                    <a:ext cx="1407122" cy="1407122"/>
                    <a:chOff x="3054369" y="1903163"/>
                    <a:chExt cx="1407122" cy="1407122"/>
                  </a:xfrm>
                </p:grpSpPr>
                <p:sp>
                  <p:nvSpPr>
                    <p:cNvPr id="95" name="Oval 94">
                      <a:extLst>
                        <a:ext uri="{FF2B5EF4-FFF2-40B4-BE49-F238E27FC236}">
                          <a16:creationId xmlns:a16="http://schemas.microsoft.com/office/drawing/2014/main" id="{3FF18769-9AEE-DA99-AF9A-501AF78B48B1}"/>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Oval 95">
                      <a:extLst>
                        <a:ext uri="{FF2B5EF4-FFF2-40B4-BE49-F238E27FC236}">
                          <a16:creationId xmlns:a16="http://schemas.microsoft.com/office/drawing/2014/main" id="{FF7AC1E1-011B-953B-2A16-92986486865B}"/>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grpSp>
            <p:nvGrpSpPr>
              <p:cNvPr id="86" name="Group 85">
                <a:extLst>
                  <a:ext uri="{FF2B5EF4-FFF2-40B4-BE49-F238E27FC236}">
                    <a16:creationId xmlns:a16="http://schemas.microsoft.com/office/drawing/2014/main" id="{D7ED13C4-9D21-F2C7-99C3-7FDE63C4E831}"/>
                  </a:ext>
                </a:extLst>
              </p:cNvPr>
              <p:cNvGrpSpPr/>
              <p:nvPr/>
            </p:nvGrpSpPr>
            <p:grpSpPr>
              <a:xfrm>
                <a:off x="7797158" y="1707551"/>
                <a:ext cx="1798347" cy="1798346"/>
                <a:chOff x="2858757" y="1707551"/>
                <a:chExt cx="1798347" cy="1798346"/>
              </a:xfrm>
              <a:effectLst>
                <a:outerShdw blurRad="12700" dist="12700" dir="2700000" algn="tl" rotWithShape="0">
                  <a:prstClr val="black">
                    <a:alpha val="15000"/>
                  </a:prstClr>
                </a:outerShdw>
              </a:effectLst>
            </p:grpSpPr>
            <p:sp>
              <p:nvSpPr>
                <p:cNvPr id="87" name="Freeform: Shape 86">
                  <a:extLst>
                    <a:ext uri="{FF2B5EF4-FFF2-40B4-BE49-F238E27FC236}">
                      <a16:creationId xmlns:a16="http://schemas.microsoft.com/office/drawing/2014/main" id="{47973F59-C0F9-9613-0B57-8A38F87FBFCB}"/>
                    </a:ext>
                  </a:extLst>
                </p:cNvPr>
                <p:cNvSpPr/>
                <p:nvPr/>
              </p:nvSpPr>
              <p:spPr>
                <a:xfrm>
                  <a:off x="2858757" y="1707551"/>
                  <a:ext cx="1798347" cy="1798346"/>
                </a:xfrm>
                <a:custGeom>
                  <a:avLst/>
                  <a:gdLst>
                    <a:gd name="connsiteX0" fmla="*/ 899173 w 1798347"/>
                    <a:gd name="connsiteY0" fmla="*/ 205113 h 1798346"/>
                    <a:gd name="connsiteX1" fmla="*/ 216102 w 1798347"/>
                    <a:gd name="connsiteY1" fmla="*/ 761832 h 1798346"/>
                    <a:gd name="connsiteX2" fmla="*/ 202086 w 1798347"/>
                    <a:gd name="connsiteY2" fmla="*/ 900872 h 1798346"/>
                    <a:gd name="connsiteX3" fmla="*/ 212826 w 1798347"/>
                    <a:gd name="connsiteY3" fmla="*/ 1022596 h 1798346"/>
                    <a:gd name="connsiteX4" fmla="*/ 758655 w 1798347"/>
                    <a:gd name="connsiteY4" fmla="*/ 1582244 h 1798346"/>
                    <a:gd name="connsiteX5" fmla="*/ 780007 w 1798347"/>
                    <a:gd name="connsiteY5" fmla="*/ 1587572 h 1798346"/>
                    <a:gd name="connsiteX6" fmla="*/ 861871 w 1798347"/>
                    <a:gd name="connsiteY6" fmla="*/ 1595825 h 1798346"/>
                    <a:gd name="connsiteX7" fmla="*/ 886948 w 1798347"/>
                    <a:gd name="connsiteY7" fmla="*/ 1595177 h 1798346"/>
                    <a:gd name="connsiteX8" fmla="*/ 941364 w 1798347"/>
                    <a:gd name="connsiteY8" fmla="*/ 1595332 h 1798346"/>
                    <a:gd name="connsiteX9" fmla="*/ 1039690 w 1798347"/>
                    <a:gd name="connsiteY9" fmla="*/ 1585420 h 1798346"/>
                    <a:gd name="connsiteX10" fmla="*/ 1355462 w 1798347"/>
                    <a:gd name="connsiteY10" fmla="*/ 1429562 h 1798346"/>
                    <a:gd name="connsiteX11" fmla="*/ 1387277 w 1798347"/>
                    <a:gd name="connsiteY11" fmla="*/ 1396979 h 1798346"/>
                    <a:gd name="connsiteX12" fmla="*/ 1386392 w 1798347"/>
                    <a:gd name="connsiteY12" fmla="*/ 1396979 h 1798346"/>
                    <a:gd name="connsiteX13" fmla="*/ 1390947 w 1798347"/>
                    <a:gd name="connsiteY13" fmla="*/ 1393221 h 1798346"/>
                    <a:gd name="connsiteX14" fmla="*/ 1393512 w 1798347"/>
                    <a:gd name="connsiteY14" fmla="*/ 1390594 h 1798346"/>
                    <a:gd name="connsiteX15" fmla="*/ 1472708 w 1798347"/>
                    <a:gd name="connsiteY15" fmla="*/ 1294608 h 1798346"/>
                    <a:gd name="connsiteX16" fmla="*/ 1480006 w 1798347"/>
                    <a:gd name="connsiteY16" fmla="*/ 1284076 h 1798346"/>
                    <a:gd name="connsiteX17" fmla="*/ 1535890 w 1798347"/>
                    <a:gd name="connsiteY17" fmla="*/ 1181119 h 1798346"/>
                    <a:gd name="connsiteX18" fmla="*/ 1543216 w 1798347"/>
                    <a:gd name="connsiteY18" fmla="*/ 1165416 h 1798346"/>
                    <a:gd name="connsiteX19" fmla="*/ 1578518 w 1798347"/>
                    <a:gd name="connsiteY19" fmla="*/ 1051691 h 1798346"/>
                    <a:gd name="connsiteX20" fmla="*/ 1582531 w 1798347"/>
                    <a:gd name="connsiteY20" fmla="*/ 1036835 h 1798346"/>
                    <a:gd name="connsiteX21" fmla="*/ 1596249 w 1798347"/>
                    <a:gd name="connsiteY21" fmla="*/ 900756 h 1798346"/>
                    <a:gd name="connsiteX22" fmla="*/ 1582244 w 1798347"/>
                    <a:gd name="connsiteY22" fmla="*/ 761832 h 1798346"/>
                    <a:gd name="connsiteX23" fmla="*/ 899173 w 1798347"/>
                    <a:gd name="connsiteY23" fmla="*/ 205113 h 1798346"/>
                    <a:gd name="connsiteX24" fmla="*/ 899173 w 1798347"/>
                    <a:gd name="connsiteY24" fmla="*/ 0 h 1798346"/>
                    <a:gd name="connsiteX25" fmla="*/ 1798346 w 1798347"/>
                    <a:gd name="connsiteY25" fmla="*/ 899173 h 1798346"/>
                    <a:gd name="connsiteX26" fmla="*/ 1798258 w 1798347"/>
                    <a:gd name="connsiteY26" fmla="*/ 900576 h 1798346"/>
                    <a:gd name="connsiteX27" fmla="*/ 1798347 w 1798347"/>
                    <a:gd name="connsiteY27" fmla="*/ 902349 h 1798346"/>
                    <a:gd name="connsiteX28" fmla="*/ 1793705 w 1798347"/>
                    <a:gd name="connsiteY28" fmla="*/ 994284 h 1798346"/>
                    <a:gd name="connsiteX29" fmla="*/ 1791389 w 1798347"/>
                    <a:gd name="connsiteY29" fmla="*/ 1009457 h 1798346"/>
                    <a:gd name="connsiteX30" fmla="*/ 1791122 w 1798347"/>
                    <a:gd name="connsiteY30" fmla="*/ 1013695 h 1798346"/>
                    <a:gd name="connsiteX31" fmla="*/ 1789246 w 1798347"/>
                    <a:gd name="connsiteY31" fmla="*/ 1023498 h 1798346"/>
                    <a:gd name="connsiteX32" fmla="*/ 1780079 w 1798347"/>
                    <a:gd name="connsiteY32" fmla="*/ 1083564 h 1798346"/>
                    <a:gd name="connsiteX33" fmla="*/ 1770991 w 1798347"/>
                    <a:gd name="connsiteY33" fmla="*/ 1118910 h 1798346"/>
                    <a:gd name="connsiteX34" fmla="*/ 1770038 w 1798347"/>
                    <a:gd name="connsiteY34" fmla="*/ 1123891 h 1798346"/>
                    <a:gd name="connsiteX35" fmla="*/ 1768458 w 1798347"/>
                    <a:gd name="connsiteY35" fmla="*/ 1128759 h 1798346"/>
                    <a:gd name="connsiteX36" fmla="*/ 1757922 w 1798347"/>
                    <a:gd name="connsiteY36" fmla="*/ 1169736 h 1798346"/>
                    <a:gd name="connsiteX37" fmla="*/ 1534985 w 1798347"/>
                    <a:gd name="connsiteY37" fmla="*/ 1538160 h 1798346"/>
                    <a:gd name="connsiteX38" fmla="*/ 1463086 w 1798347"/>
                    <a:gd name="connsiteY38" fmla="*/ 1597482 h 1798346"/>
                    <a:gd name="connsiteX39" fmla="*/ 1459236 w 1798347"/>
                    <a:gd name="connsiteY39" fmla="*/ 1597482 h 1798346"/>
                    <a:gd name="connsiteX40" fmla="*/ 1401909 w 1798347"/>
                    <a:gd name="connsiteY40" fmla="*/ 1644781 h 1798346"/>
                    <a:gd name="connsiteX41" fmla="*/ 899173 w 1798347"/>
                    <a:gd name="connsiteY41" fmla="*/ 1798346 h 1798346"/>
                    <a:gd name="connsiteX42" fmla="*/ 396437 w 1798347"/>
                    <a:gd name="connsiteY42" fmla="*/ 1644782 h 1798346"/>
                    <a:gd name="connsiteX43" fmla="*/ 339109 w 1798347"/>
                    <a:gd name="connsiteY43" fmla="*/ 1597482 h 1798346"/>
                    <a:gd name="connsiteX44" fmla="*/ 335262 w 1798347"/>
                    <a:gd name="connsiteY44" fmla="*/ 1597482 h 1798346"/>
                    <a:gd name="connsiteX45" fmla="*/ 263363 w 1798347"/>
                    <a:gd name="connsiteY45" fmla="*/ 1538160 h 1798346"/>
                    <a:gd name="connsiteX46" fmla="*/ 1 w 1798347"/>
                    <a:gd name="connsiteY46" fmla="*/ 902349 h 1798346"/>
                    <a:gd name="connsiteX47" fmla="*/ 81 w 1798347"/>
                    <a:gd name="connsiteY47" fmla="*/ 900771 h 1798346"/>
                    <a:gd name="connsiteX48" fmla="*/ 0 w 1798347"/>
                    <a:gd name="connsiteY48" fmla="*/ 899173 h 1798346"/>
                    <a:gd name="connsiteX49" fmla="*/ 899173 w 1798347"/>
                    <a:gd name="connsiteY49" fmla="*/ 0 h 179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8347" h="1798346">
                      <a:moveTo>
                        <a:pt x="899173" y="205113"/>
                      </a:moveTo>
                      <a:cubicBezTo>
                        <a:pt x="562234" y="205113"/>
                        <a:pt x="281117" y="444113"/>
                        <a:pt x="216102" y="761832"/>
                      </a:cubicBezTo>
                      <a:lnTo>
                        <a:pt x="202086" y="900872"/>
                      </a:lnTo>
                      <a:lnTo>
                        <a:pt x="212826" y="1022596"/>
                      </a:lnTo>
                      <a:cubicBezTo>
                        <a:pt x="262916" y="1303015"/>
                        <a:pt x="480651" y="1525356"/>
                        <a:pt x="758655" y="1582244"/>
                      </a:cubicBezTo>
                      <a:lnTo>
                        <a:pt x="780007" y="1587572"/>
                      </a:lnTo>
                      <a:lnTo>
                        <a:pt x="861871" y="1595825"/>
                      </a:lnTo>
                      <a:lnTo>
                        <a:pt x="886948" y="1595177"/>
                      </a:lnTo>
                      <a:lnTo>
                        <a:pt x="941364" y="1595332"/>
                      </a:lnTo>
                      <a:lnTo>
                        <a:pt x="1039690" y="1585420"/>
                      </a:lnTo>
                      <a:cubicBezTo>
                        <a:pt x="1158835" y="1561039"/>
                        <a:pt x="1266910" y="1506270"/>
                        <a:pt x="1355462" y="1429562"/>
                      </a:cubicBezTo>
                      <a:lnTo>
                        <a:pt x="1387277" y="1396979"/>
                      </a:lnTo>
                      <a:lnTo>
                        <a:pt x="1386392" y="1396979"/>
                      </a:lnTo>
                      <a:lnTo>
                        <a:pt x="1390947" y="1393221"/>
                      </a:lnTo>
                      <a:lnTo>
                        <a:pt x="1393512" y="1390594"/>
                      </a:lnTo>
                      <a:lnTo>
                        <a:pt x="1472708" y="1294608"/>
                      </a:lnTo>
                      <a:lnTo>
                        <a:pt x="1480006" y="1284076"/>
                      </a:lnTo>
                      <a:lnTo>
                        <a:pt x="1535890" y="1181119"/>
                      </a:lnTo>
                      <a:lnTo>
                        <a:pt x="1543216" y="1165416"/>
                      </a:lnTo>
                      <a:lnTo>
                        <a:pt x="1578518" y="1051691"/>
                      </a:lnTo>
                      <a:lnTo>
                        <a:pt x="1582531" y="1036835"/>
                      </a:lnTo>
                      <a:lnTo>
                        <a:pt x="1596249" y="900756"/>
                      </a:lnTo>
                      <a:lnTo>
                        <a:pt x="1582244" y="761832"/>
                      </a:lnTo>
                      <a:cubicBezTo>
                        <a:pt x="1517229" y="444113"/>
                        <a:pt x="1236112" y="205113"/>
                        <a:pt x="899173" y="205113"/>
                      </a:cubicBezTo>
                      <a:close/>
                      <a:moveTo>
                        <a:pt x="899173" y="0"/>
                      </a:moveTo>
                      <a:cubicBezTo>
                        <a:pt x="1395773" y="0"/>
                        <a:pt x="1798346" y="402573"/>
                        <a:pt x="1798346" y="899173"/>
                      </a:cubicBezTo>
                      <a:lnTo>
                        <a:pt x="1798258" y="900576"/>
                      </a:lnTo>
                      <a:lnTo>
                        <a:pt x="1798347" y="902349"/>
                      </a:lnTo>
                      <a:cubicBezTo>
                        <a:pt x="1798347" y="933387"/>
                        <a:pt x="1796775" y="964057"/>
                        <a:pt x="1793705" y="994284"/>
                      </a:cubicBezTo>
                      <a:lnTo>
                        <a:pt x="1791389" y="1009457"/>
                      </a:lnTo>
                      <a:lnTo>
                        <a:pt x="1791122" y="1013695"/>
                      </a:lnTo>
                      <a:lnTo>
                        <a:pt x="1789246" y="1023498"/>
                      </a:lnTo>
                      <a:lnTo>
                        <a:pt x="1780079" y="1083564"/>
                      </a:lnTo>
                      <a:lnTo>
                        <a:pt x="1770991" y="1118910"/>
                      </a:lnTo>
                      <a:lnTo>
                        <a:pt x="1770038" y="1123891"/>
                      </a:lnTo>
                      <a:lnTo>
                        <a:pt x="1768458" y="1128759"/>
                      </a:lnTo>
                      <a:lnTo>
                        <a:pt x="1757922" y="1169736"/>
                      </a:lnTo>
                      <a:cubicBezTo>
                        <a:pt x="1714136" y="1310515"/>
                        <a:pt x="1636685" y="1436461"/>
                        <a:pt x="1534985" y="1538160"/>
                      </a:cubicBezTo>
                      <a:lnTo>
                        <a:pt x="1463086" y="1597482"/>
                      </a:lnTo>
                      <a:lnTo>
                        <a:pt x="1459236" y="1597482"/>
                      </a:lnTo>
                      <a:lnTo>
                        <a:pt x="1401909" y="1644781"/>
                      </a:lnTo>
                      <a:cubicBezTo>
                        <a:pt x="1258401" y="1741734"/>
                        <a:pt x="1085398" y="1798346"/>
                        <a:pt x="899173" y="1798346"/>
                      </a:cubicBezTo>
                      <a:cubicBezTo>
                        <a:pt x="712948" y="1798346"/>
                        <a:pt x="539946" y="1741734"/>
                        <a:pt x="396437" y="1644782"/>
                      </a:cubicBezTo>
                      <a:lnTo>
                        <a:pt x="339109" y="1597482"/>
                      </a:lnTo>
                      <a:lnTo>
                        <a:pt x="335262" y="1597482"/>
                      </a:lnTo>
                      <a:lnTo>
                        <a:pt x="263363" y="1538160"/>
                      </a:lnTo>
                      <a:cubicBezTo>
                        <a:pt x="100644" y="1375442"/>
                        <a:pt x="1" y="1150649"/>
                        <a:pt x="1" y="902349"/>
                      </a:cubicBezTo>
                      <a:lnTo>
                        <a:pt x="81" y="900771"/>
                      </a:lnTo>
                      <a:lnTo>
                        <a:pt x="0" y="899173"/>
                      </a:lnTo>
                      <a:cubicBezTo>
                        <a:pt x="0" y="402573"/>
                        <a:pt x="402573" y="0"/>
                        <a:pt x="899173" y="0"/>
                      </a:cubicBezTo>
                      <a:close/>
                    </a:path>
                  </a:pathLst>
                </a:custGeom>
                <a:solidFill>
                  <a:srgbClr val="01A9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nvGrpSpPr>
                <p:cNvPr id="88" name="Group 87">
                  <a:extLst>
                    <a:ext uri="{FF2B5EF4-FFF2-40B4-BE49-F238E27FC236}">
                      <a16:creationId xmlns:a16="http://schemas.microsoft.com/office/drawing/2014/main" id="{A1976E8A-38A0-8A24-B0D4-C35D103E3CB4}"/>
                    </a:ext>
                  </a:extLst>
                </p:cNvPr>
                <p:cNvGrpSpPr/>
                <p:nvPr/>
              </p:nvGrpSpPr>
              <p:grpSpPr>
                <a:xfrm>
                  <a:off x="3054369" y="1903163"/>
                  <a:ext cx="1407122" cy="1407122"/>
                  <a:chOff x="3054369" y="1903163"/>
                  <a:chExt cx="1407122" cy="1407122"/>
                </a:xfrm>
              </p:grpSpPr>
              <p:sp>
                <p:nvSpPr>
                  <p:cNvPr id="89" name="Oval 88">
                    <a:extLst>
                      <a:ext uri="{FF2B5EF4-FFF2-40B4-BE49-F238E27FC236}">
                        <a16:creationId xmlns:a16="http://schemas.microsoft.com/office/drawing/2014/main" id="{A5F2F7E8-6C94-0B4A-A7CF-542009CC0559}"/>
                      </a:ext>
                    </a:extLst>
                  </p:cNvPr>
                  <p:cNvSpPr/>
                  <p:nvPr/>
                </p:nvSpPr>
                <p:spPr>
                  <a:xfrm>
                    <a:off x="3054369" y="1903163"/>
                    <a:ext cx="1407122" cy="1407122"/>
                  </a:xfrm>
                  <a:prstGeom prst="ellipse">
                    <a:avLst/>
                  </a:prstGeom>
                  <a:gradFill flip="none" rotWithShape="1">
                    <a:gsLst>
                      <a:gs pos="100000">
                        <a:schemeClr val="bg1"/>
                      </a:gs>
                      <a:gs pos="0">
                        <a:srgbClr val="E2E2E2"/>
                      </a:gs>
                    </a:gsLst>
                    <a:lin ang="2700000" scaled="1"/>
                    <a:tileRect/>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a:extLst>
                      <a:ext uri="{FF2B5EF4-FFF2-40B4-BE49-F238E27FC236}">
                        <a16:creationId xmlns:a16="http://schemas.microsoft.com/office/drawing/2014/main" id="{DFA70F12-AB18-E12C-A4B1-BC88C6C13EE3}"/>
                      </a:ext>
                    </a:extLst>
                  </p:cNvPr>
                  <p:cNvSpPr/>
                  <p:nvPr/>
                </p:nvSpPr>
                <p:spPr>
                  <a:xfrm>
                    <a:off x="3128010" y="1976804"/>
                    <a:ext cx="1259840" cy="1259840"/>
                  </a:xfrm>
                  <a:prstGeom prst="ellipse">
                    <a:avLst/>
                  </a:prstGeom>
                  <a:gradFill flip="none" rotWithShape="1">
                    <a:gsLst>
                      <a:gs pos="100000">
                        <a:schemeClr val="bg1"/>
                      </a:gs>
                      <a:gs pos="0">
                        <a:srgbClr val="E2E2E2"/>
                      </a:gs>
                    </a:gsLst>
                    <a:lin ang="13500000" scaled="1"/>
                    <a:tileRect/>
                  </a:gradFill>
                  <a:ln>
                    <a:noFill/>
                  </a:ln>
                  <a:effectLst>
                    <a:outerShdw blurRad="25400" dist="254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81" name="Rectangle 80">
              <a:extLst>
                <a:ext uri="{FF2B5EF4-FFF2-40B4-BE49-F238E27FC236}">
                  <a16:creationId xmlns:a16="http://schemas.microsoft.com/office/drawing/2014/main" id="{AEA90C97-2108-20A3-F953-25DFED122D19}"/>
                </a:ext>
              </a:extLst>
            </p:cNvPr>
            <p:cNvSpPr/>
            <p:nvPr/>
          </p:nvSpPr>
          <p:spPr>
            <a:xfrm>
              <a:off x="2875237" y="2652587"/>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47A6D5"/>
                  </a:solidFill>
                  <a:latin typeface="Arial Nova Cond" panose="020B0506020202020204" pitchFamily="34" charset="0"/>
                  <a:cs typeface="Arial" panose="020B0604020202020204" pitchFamily="34" charset="0"/>
                </a:rPr>
                <a:t>01</a:t>
              </a:r>
              <a:r>
                <a:rPr lang="en-IN" b="1" dirty="0">
                  <a:solidFill>
                    <a:srgbClr val="47A6D5"/>
                  </a:solidFill>
                  <a:latin typeface="Arial Nova Cond" panose="020B0506020202020204" pitchFamily="34" charset="0"/>
                  <a:cs typeface="Arial" panose="020B0604020202020204" pitchFamily="34" charset="0"/>
                </a:rPr>
                <a:t> </a:t>
              </a:r>
            </a:p>
          </p:txBody>
        </p:sp>
        <p:sp>
          <p:nvSpPr>
            <p:cNvPr id="82" name="Rectangle 81">
              <a:extLst>
                <a:ext uri="{FF2B5EF4-FFF2-40B4-BE49-F238E27FC236}">
                  <a16:creationId xmlns:a16="http://schemas.microsoft.com/office/drawing/2014/main" id="{592FE21A-DF88-5A6B-3E8E-AB935BD1F28F}"/>
                </a:ext>
              </a:extLst>
            </p:cNvPr>
            <p:cNvSpPr/>
            <p:nvPr/>
          </p:nvSpPr>
          <p:spPr>
            <a:xfrm>
              <a:off x="5685507" y="2652588"/>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1D76BC"/>
                  </a:solidFill>
                  <a:latin typeface="Arial Nova Cond" panose="020B0506020202020204" pitchFamily="34" charset="0"/>
                  <a:cs typeface="Arial" panose="020B0604020202020204" pitchFamily="34" charset="0"/>
                </a:rPr>
                <a:t>02</a:t>
              </a:r>
              <a:r>
                <a:rPr lang="en-IN" b="1" dirty="0">
                  <a:solidFill>
                    <a:schemeClr val="tx1">
                      <a:lumMod val="75000"/>
                      <a:lumOff val="25000"/>
                    </a:schemeClr>
                  </a:solidFill>
                  <a:latin typeface="Arial Nova Cond" panose="020B0506020202020204" pitchFamily="34" charset="0"/>
                  <a:cs typeface="Arial" panose="020B0604020202020204" pitchFamily="34" charset="0"/>
                </a:rPr>
                <a:t> </a:t>
              </a:r>
            </a:p>
          </p:txBody>
        </p:sp>
        <p:sp>
          <p:nvSpPr>
            <p:cNvPr id="83" name="Rectangle 82">
              <a:extLst>
                <a:ext uri="{FF2B5EF4-FFF2-40B4-BE49-F238E27FC236}">
                  <a16:creationId xmlns:a16="http://schemas.microsoft.com/office/drawing/2014/main" id="{0701DC4A-7C64-9A60-45C8-26FEA9C24EB9}"/>
                </a:ext>
              </a:extLst>
            </p:cNvPr>
            <p:cNvSpPr/>
            <p:nvPr/>
          </p:nvSpPr>
          <p:spPr>
            <a:xfrm>
              <a:off x="8436432" y="2652588"/>
              <a:ext cx="1142593" cy="860773"/>
            </a:xfrm>
            <a:prstGeom prst="rect">
              <a:avLst/>
            </a:prstGeom>
          </p:spPr>
          <p:txBody>
            <a:bodyPr wrap="none" anchor="ctr">
              <a:noAutofit/>
            </a:bodyPr>
            <a:lstStyle/>
            <a:p>
              <a:pPr algn="ctr"/>
              <a:r>
                <a:rPr lang="en-IN" sz="2000" b="1" dirty="0">
                  <a:solidFill>
                    <a:schemeClr val="tx1">
                      <a:lumMod val="50000"/>
                      <a:lumOff val="50000"/>
                    </a:schemeClr>
                  </a:solidFill>
                  <a:latin typeface="Arial Nova Cond" panose="020B0506020202020204" pitchFamily="34" charset="0"/>
                  <a:cs typeface="Arial" panose="020B0604020202020204" pitchFamily="34" charset="0"/>
                </a:rPr>
                <a:t>PHASE</a:t>
              </a:r>
            </a:p>
            <a:p>
              <a:pPr algn="ctr"/>
              <a:r>
                <a:rPr lang="en-IN" sz="2400" b="1" dirty="0">
                  <a:solidFill>
                    <a:srgbClr val="01A99A"/>
                  </a:solidFill>
                  <a:latin typeface="Arial Nova Cond" panose="020B0506020202020204" pitchFamily="34" charset="0"/>
                  <a:cs typeface="Arial" panose="020B0604020202020204" pitchFamily="34" charset="0"/>
                </a:rPr>
                <a:t>03</a:t>
              </a:r>
              <a:r>
                <a:rPr lang="en-IN" b="1" dirty="0">
                  <a:solidFill>
                    <a:schemeClr val="tx1">
                      <a:lumMod val="75000"/>
                      <a:lumOff val="25000"/>
                    </a:schemeClr>
                  </a:solidFill>
                  <a:latin typeface="Arial Nova Cond" panose="020B0506020202020204" pitchFamily="34" charset="0"/>
                  <a:cs typeface="Arial" panose="020B0604020202020204" pitchFamily="34" charset="0"/>
                </a:rPr>
                <a:t> </a:t>
              </a:r>
            </a:p>
          </p:txBody>
        </p:sp>
      </p:grpSp>
      <p:grpSp>
        <p:nvGrpSpPr>
          <p:cNvPr id="105" name="Group 104">
            <a:extLst>
              <a:ext uri="{FF2B5EF4-FFF2-40B4-BE49-F238E27FC236}">
                <a16:creationId xmlns:a16="http://schemas.microsoft.com/office/drawing/2014/main" id="{B8C94127-BC1A-1074-853D-D380C8182548}"/>
              </a:ext>
            </a:extLst>
          </p:cNvPr>
          <p:cNvGrpSpPr/>
          <p:nvPr/>
        </p:nvGrpSpPr>
        <p:grpSpPr>
          <a:xfrm>
            <a:off x="3027176" y="3522756"/>
            <a:ext cx="5860338" cy="1426415"/>
            <a:chOff x="1728463" y="3851214"/>
            <a:chExt cx="5860338" cy="1426415"/>
          </a:xfrm>
        </p:grpSpPr>
        <p:grpSp>
          <p:nvGrpSpPr>
            <p:cNvPr id="106" name="Group 105">
              <a:extLst>
                <a:ext uri="{FF2B5EF4-FFF2-40B4-BE49-F238E27FC236}">
                  <a16:creationId xmlns:a16="http://schemas.microsoft.com/office/drawing/2014/main" id="{75341D08-A588-1A00-8AAD-34BD455BCE21}"/>
                </a:ext>
              </a:extLst>
            </p:cNvPr>
            <p:cNvGrpSpPr/>
            <p:nvPr/>
          </p:nvGrpSpPr>
          <p:grpSpPr>
            <a:xfrm>
              <a:off x="1728463" y="3851214"/>
              <a:ext cx="1666011" cy="1426413"/>
              <a:chOff x="2642760" y="4149206"/>
              <a:chExt cx="2221348" cy="1901888"/>
            </a:xfrm>
          </p:grpSpPr>
          <p:cxnSp>
            <p:nvCxnSpPr>
              <p:cNvPr id="119" name="Straight Connector 118">
                <a:extLst>
                  <a:ext uri="{FF2B5EF4-FFF2-40B4-BE49-F238E27FC236}">
                    <a16:creationId xmlns:a16="http://schemas.microsoft.com/office/drawing/2014/main" id="{0E5A6CB9-49B9-C5F7-53C8-E33BFA1FEE39}"/>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09D919FC-6EB1-6945-FE87-78BDE88A6404}"/>
                  </a:ext>
                </a:extLst>
              </p:cNvPr>
              <p:cNvGrpSpPr/>
              <p:nvPr/>
            </p:nvGrpSpPr>
            <p:grpSpPr>
              <a:xfrm>
                <a:off x="2642760" y="4510686"/>
                <a:ext cx="2221348" cy="1540408"/>
                <a:chOff x="2642760" y="4510686"/>
                <a:chExt cx="2221348" cy="1540408"/>
              </a:xfrm>
            </p:grpSpPr>
            <p:sp>
              <p:nvSpPr>
                <p:cNvPr id="121" name="TextBox 120">
                  <a:extLst>
                    <a:ext uri="{FF2B5EF4-FFF2-40B4-BE49-F238E27FC236}">
                      <a16:creationId xmlns:a16="http://schemas.microsoft.com/office/drawing/2014/main" id="{5C8A7B50-5B80-3697-CE1C-E865482D0128}"/>
                    </a:ext>
                  </a:extLst>
                </p:cNvPr>
                <p:cNvSpPr txBox="1"/>
                <p:nvPr/>
              </p:nvSpPr>
              <p:spPr>
                <a:xfrm>
                  <a:off x="3049477" y="4510686"/>
                  <a:ext cx="1407916" cy="568213"/>
                </a:xfrm>
                <a:prstGeom prst="rect">
                  <a:avLst/>
                </a:prstGeom>
                <a:noFill/>
              </p:spPr>
              <p:txBody>
                <a:bodyPr wrap="square" rtlCol="0" anchor="ctr">
                  <a:noAutofit/>
                </a:bodyPr>
                <a:lstStyle/>
                <a:p>
                  <a:pPr algn="ctr"/>
                  <a:r>
                    <a:rPr lang="en-US" sz="2000" b="1" dirty="0">
                      <a:latin typeface="Arial Nova Cond" panose="020B0506020202020204" pitchFamily="34" charset="0"/>
                    </a:rPr>
                    <a:t>PLAN</a:t>
                  </a:r>
                  <a:endParaRPr lang="en-IN" sz="2000" b="1" dirty="0">
                    <a:latin typeface="Arial Nova Cond" panose="020B0506020202020204" pitchFamily="34" charset="0"/>
                  </a:endParaRPr>
                </a:p>
              </p:txBody>
            </p:sp>
            <p:sp>
              <p:nvSpPr>
                <p:cNvPr id="122" name="TextBox 121">
                  <a:extLst>
                    <a:ext uri="{FF2B5EF4-FFF2-40B4-BE49-F238E27FC236}">
                      <a16:creationId xmlns:a16="http://schemas.microsoft.com/office/drawing/2014/main" id="{BB231C14-D9BE-8C08-F264-D8A300A4E95D}"/>
                    </a:ext>
                  </a:extLst>
                </p:cNvPr>
                <p:cNvSpPr txBox="1"/>
                <p:nvPr/>
              </p:nvSpPr>
              <p:spPr>
                <a:xfrm>
                  <a:off x="2642760" y="5133161"/>
                  <a:ext cx="2221348" cy="917933"/>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23" name="Straight Connector 122">
                  <a:extLst>
                    <a:ext uri="{FF2B5EF4-FFF2-40B4-BE49-F238E27FC236}">
                      <a16:creationId xmlns:a16="http://schemas.microsoft.com/office/drawing/2014/main" id="{1F4E3276-4BB3-2F60-378C-EB729E969081}"/>
                    </a:ext>
                  </a:extLst>
                </p:cNvPr>
                <p:cNvCxnSpPr/>
                <p:nvPr/>
              </p:nvCxnSpPr>
              <p:spPr>
                <a:xfrm>
                  <a:off x="3061173" y="5106030"/>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3FD21DE3-0579-14A6-1320-B78F722F120F}"/>
                </a:ext>
              </a:extLst>
            </p:cNvPr>
            <p:cNvGrpSpPr/>
            <p:nvPr/>
          </p:nvGrpSpPr>
          <p:grpSpPr>
            <a:xfrm>
              <a:off x="3825626" y="3851215"/>
              <a:ext cx="1666011" cy="1426414"/>
              <a:chOff x="2642760" y="4149206"/>
              <a:chExt cx="2221348" cy="1901888"/>
            </a:xfrm>
          </p:grpSpPr>
          <p:cxnSp>
            <p:nvCxnSpPr>
              <p:cNvPr id="114" name="Straight Connector 113">
                <a:extLst>
                  <a:ext uri="{FF2B5EF4-FFF2-40B4-BE49-F238E27FC236}">
                    <a16:creationId xmlns:a16="http://schemas.microsoft.com/office/drawing/2014/main" id="{CDD26C50-0EAD-6491-5FC3-27EAF6C6AC9D}"/>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9083FCEC-A392-F8EB-2252-752FDC2CB011}"/>
                  </a:ext>
                </a:extLst>
              </p:cNvPr>
              <p:cNvGrpSpPr/>
              <p:nvPr/>
            </p:nvGrpSpPr>
            <p:grpSpPr>
              <a:xfrm>
                <a:off x="2642760" y="4497706"/>
                <a:ext cx="2221348" cy="1553388"/>
                <a:chOff x="2642760" y="4497706"/>
                <a:chExt cx="2221348" cy="1553388"/>
              </a:xfrm>
            </p:grpSpPr>
            <p:sp>
              <p:nvSpPr>
                <p:cNvPr id="116" name="TextBox 115">
                  <a:extLst>
                    <a:ext uri="{FF2B5EF4-FFF2-40B4-BE49-F238E27FC236}">
                      <a16:creationId xmlns:a16="http://schemas.microsoft.com/office/drawing/2014/main" id="{493B8AFE-5719-DF5D-E511-6C9D38D80FA8}"/>
                    </a:ext>
                  </a:extLst>
                </p:cNvPr>
                <p:cNvSpPr txBox="1"/>
                <p:nvPr/>
              </p:nvSpPr>
              <p:spPr>
                <a:xfrm>
                  <a:off x="2719655" y="4497706"/>
                  <a:ext cx="2025141" cy="533481"/>
                </a:xfrm>
                <a:prstGeom prst="rect">
                  <a:avLst/>
                </a:prstGeom>
                <a:noFill/>
              </p:spPr>
              <p:txBody>
                <a:bodyPr wrap="square" rtlCol="0" anchor="ctr">
                  <a:spAutoFit/>
                </a:bodyPr>
                <a:lstStyle/>
                <a:p>
                  <a:pPr algn="ctr"/>
                  <a:r>
                    <a:rPr lang="en-US" sz="2000" b="1" dirty="0">
                      <a:latin typeface="Arial Nova Cond" panose="020B0506020202020204" pitchFamily="34" charset="0"/>
                    </a:rPr>
                    <a:t>IMPLEMENT</a:t>
                  </a:r>
                  <a:endParaRPr lang="en-IN" sz="2000" b="1" dirty="0">
                    <a:latin typeface="Arial Nova Cond" panose="020B0506020202020204" pitchFamily="34" charset="0"/>
                  </a:endParaRPr>
                </a:p>
              </p:txBody>
            </p:sp>
            <p:sp>
              <p:nvSpPr>
                <p:cNvPr id="117" name="TextBox 116">
                  <a:extLst>
                    <a:ext uri="{FF2B5EF4-FFF2-40B4-BE49-F238E27FC236}">
                      <a16:creationId xmlns:a16="http://schemas.microsoft.com/office/drawing/2014/main" id="{2AE6FAC1-EB45-2A1D-C8BE-7CF03DBC22BD}"/>
                    </a:ext>
                  </a:extLst>
                </p:cNvPr>
                <p:cNvSpPr txBox="1"/>
                <p:nvPr/>
              </p:nvSpPr>
              <p:spPr>
                <a:xfrm>
                  <a:off x="2642760" y="5133159"/>
                  <a:ext cx="2221348" cy="917935"/>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566D23A6-CD48-6CE4-63C1-93A9982C9BC3}"/>
                    </a:ext>
                  </a:extLst>
                </p:cNvPr>
                <p:cNvCxnSpPr/>
                <p:nvPr/>
              </p:nvCxnSpPr>
              <p:spPr>
                <a:xfrm>
                  <a:off x="3061173" y="5097347"/>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1993B603-0DE7-7C54-F065-D414A64C4193}"/>
                </a:ext>
              </a:extLst>
            </p:cNvPr>
            <p:cNvGrpSpPr/>
            <p:nvPr/>
          </p:nvGrpSpPr>
          <p:grpSpPr>
            <a:xfrm>
              <a:off x="5922790" y="3851215"/>
              <a:ext cx="1666011" cy="1426414"/>
              <a:chOff x="2642760" y="4149206"/>
              <a:chExt cx="2221348" cy="1901888"/>
            </a:xfrm>
          </p:grpSpPr>
          <p:cxnSp>
            <p:nvCxnSpPr>
              <p:cNvPr id="109" name="Straight Connector 108">
                <a:extLst>
                  <a:ext uri="{FF2B5EF4-FFF2-40B4-BE49-F238E27FC236}">
                    <a16:creationId xmlns:a16="http://schemas.microsoft.com/office/drawing/2014/main" id="{B924858D-A40A-58DD-7B22-BDCEDB6DF9CC}"/>
                  </a:ext>
                </a:extLst>
              </p:cNvPr>
              <p:cNvCxnSpPr>
                <a:cxnSpLocks/>
              </p:cNvCxnSpPr>
              <p:nvPr/>
            </p:nvCxnSpPr>
            <p:spPr>
              <a:xfrm>
                <a:off x="3753435" y="4149206"/>
                <a:ext cx="1" cy="453313"/>
              </a:xfrm>
              <a:prstGeom prst="line">
                <a:avLst/>
              </a:prstGeom>
              <a:ln w="19050">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23C66C95-3999-3F27-EA48-53D40B206F81}"/>
                  </a:ext>
                </a:extLst>
              </p:cNvPr>
              <p:cNvGrpSpPr/>
              <p:nvPr/>
            </p:nvGrpSpPr>
            <p:grpSpPr>
              <a:xfrm>
                <a:off x="2642760" y="4468629"/>
                <a:ext cx="2221348" cy="1582465"/>
                <a:chOff x="2642760" y="4468629"/>
                <a:chExt cx="2221348" cy="1582465"/>
              </a:xfrm>
            </p:grpSpPr>
            <p:sp>
              <p:nvSpPr>
                <p:cNvPr id="111" name="TextBox 110">
                  <a:extLst>
                    <a:ext uri="{FF2B5EF4-FFF2-40B4-BE49-F238E27FC236}">
                      <a16:creationId xmlns:a16="http://schemas.microsoft.com/office/drawing/2014/main" id="{F2752065-78EC-41AD-DC3A-47BBD7AEEE8B}"/>
                    </a:ext>
                  </a:extLst>
                </p:cNvPr>
                <p:cNvSpPr txBox="1"/>
                <p:nvPr/>
              </p:nvSpPr>
              <p:spPr>
                <a:xfrm>
                  <a:off x="2849767" y="4468629"/>
                  <a:ext cx="1584575" cy="533481"/>
                </a:xfrm>
                <a:prstGeom prst="rect">
                  <a:avLst/>
                </a:prstGeom>
                <a:noFill/>
              </p:spPr>
              <p:txBody>
                <a:bodyPr wrap="square" rtlCol="0" anchor="ctr">
                  <a:spAutoFit/>
                </a:bodyPr>
                <a:lstStyle/>
                <a:p>
                  <a:pPr algn="ctr"/>
                  <a:r>
                    <a:rPr lang="en-US" sz="2000" b="1" dirty="0">
                      <a:latin typeface="Arial Nova Cond" panose="020B0506020202020204" pitchFamily="34" charset="0"/>
                    </a:rPr>
                    <a:t>SUSTAIN</a:t>
                  </a:r>
                  <a:endParaRPr lang="en-IN" sz="2000" b="1" dirty="0">
                    <a:latin typeface="Arial Nova Cond" panose="020B0506020202020204" pitchFamily="34" charset="0"/>
                  </a:endParaRPr>
                </a:p>
              </p:txBody>
            </p:sp>
            <p:sp>
              <p:nvSpPr>
                <p:cNvPr id="112" name="TextBox 111">
                  <a:extLst>
                    <a:ext uri="{FF2B5EF4-FFF2-40B4-BE49-F238E27FC236}">
                      <a16:creationId xmlns:a16="http://schemas.microsoft.com/office/drawing/2014/main" id="{591E4868-4665-561F-FEFC-921A7B0125CF}"/>
                    </a:ext>
                  </a:extLst>
                </p:cNvPr>
                <p:cNvSpPr txBox="1"/>
                <p:nvPr/>
              </p:nvSpPr>
              <p:spPr>
                <a:xfrm>
                  <a:off x="2642760" y="5133159"/>
                  <a:ext cx="2221348" cy="917935"/>
                </a:xfrm>
                <a:prstGeom prst="rect">
                  <a:avLst/>
                </a:prstGeom>
                <a:noFill/>
              </p:spPr>
              <p:txBody>
                <a:bodyPr wrap="square" rtlCol="0" anchor="ctr">
                  <a:noAutofit/>
                </a:bodyPr>
                <a:lstStyle/>
                <a:p>
                  <a:pPr algn="ctr"/>
                  <a:endParaRPr lang="en-US" sz="1000" i="1" dirty="0">
                    <a:solidFill>
                      <a:schemeClr val="tx1">
                        <a:lumMod val="75000"/>
                        <a:lumOff val="25000"/>
                      </a:schemeClr>
                    </a:solidFill>
                    <a:latin typeface="Arial" panose="020B0604020202020204" pitchFamily="34" charset="0"/>
                    <a:cs typeface="Arial" panose="020B0604020202020204" pitchFamily="34" charset="0"/>
                  </a:endParaRPr>
                </a:p>
              </p:txBody>
            </p:sp>
            <p:cxnSp>
              <p:nvCxnSpPr>
                <p:cNvPr id="113" name="Straight Connector 112">
                  <a:extLst>
                    <a:ext uri="{FF2B5EF4-FFF2-40B4-BE49-F238E27FC236}">
                      <a16:creationId xmlns:a16="http://schemas.microsoft.com/office/drawing/2014/main" id="{9825F04B-89C2-C144-D880-F72953CFABCF}"/>
                    </a:ext>
                  </a:extLst>
                </p:cNvPr>
                <p:cNvCxnSpPr/>
                <p:nvPr/>
              </p:nvCxnSpPr>
              <p:spPr>
                <a:xfrm>
                  <a:off x="3061173" y="5097347"/>
                  <a:ext cx="138452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Rectangle: Rounded Corners 1">
            <a:extLst>
              <a:ext uri="{FF2B5EF4-FFF2-40B4-BE49-F238E27FC236}">
                <a16:creationId xmlns:a16="http://schemas.microsoft.com/office/drawing/2014/main" id="{39416C08-706D-5E1F-0255-76740D0ED802}"/>
              </a:ext>
            </a:extLst>
          </p:cNvPr>
          <p:cNvSpPr/>
          <p:nvPr/>
        </p:nvSpPr>
        <p:spPr>
          <a:xfrm>
            <a:off x="2813538" y="1477108"/>
            <a:ext cx="2113932" cy="330590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
        <p:nvSpPr>
          <p:cNvPr id="3" name="Rectangle 2">
            <a:extLst>
              <a:ext uri="{FF2B5EF4-FFF2-40B4-BE49-F238E27FC236}">
                <a16:creationId xmlns:a16="http://schemas.microsoft.com/office/drawing/2014/main" id="{A53E1079-BA40-AD78-7889-767EF924ACB1}"/>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Tree>
    <p:extLst>
      <p:ext uri="{BB962C8B-B14F-4D97-AF65-F5344CB8AC3E}">
        <p14:creationId xmlns:p14="http://schemas.microsoft.com/office/powerpoint/2010/main" val="18511117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86041EE-0EE4-6F63-707A-3D3D301DA715}"/>
              </a:ext>
            </a:extLst>
          </p:cNvPr>
          <p:cNvSpPr>
            <a:spLocks noGrp="1"/>
          </p:cNvSpPr>
          <p:nvPr>
            <p:ph type="sldNum" sz="quarter" idx="4"/>
          </p:nvPr>
        </p:nvSpPr>
        <p:spPr/>
        <p:txBody>
          <a:bodyPr/>
          <a:lstStyle/>
          <a:p>
            <a:fld id="{AD816501-AAE5-214E-B100-00C3DC5F5E3F}" type="slidenum">
              <a:rPr lang="en-US" smtClean="0"/>
              <a:pPr/>
              <a:t>7</a:t>
            </a:fld>
            <a:endParaRPr lang="en-US"/>
          </a:p>
        </p:txBody>
      </p:sp>
      <p:pic>
        <p:nvPicPr>
          <p:cNvPr id="2050" name="Picture 2" descr="I Attempted to Build IKEA Furniture with No Instructions">
            <a:extLst>
              <a:ext uri="{FF2B5EF4-FFF2-40B4-BE49-F238E27FC236}">
                <a16:creationId xmlns:a16="http://schemas.microsoft.com/office/drawing/2014/main" id="{2E958BCE-7214-94E6-E1DC-91DB6F898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253" y="1466321"/>
            <a:ext cx="6978414" cy="39253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E325988-5701-3316-08C2-CC8257D1D026}"/>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
        <p:nvSpPr>
          <p:cNvPr id="9" name="Title 1">
            <a:extLst>
              <a:ext uri="{FF2B5EF4-FFF2-40B4-BE49-F238E27FC236}">
                <a16:creationId xmlns:a16="http://schemas.microsoft.com/office/drawing/2014/main" id="{DF0A12F1-FE48-F71E-35A3-3664C2619577}"/>
              </a:ext>
            </a:extLst>
          </p:cNvPr>
          <p:cNvSpPr txBox="1">
            <a:spLocks/>
          </p:cNvSpPr>
          <p:nvPr/>
        </p:nvSpPr>
        <p:spPr>
          <a:xfrm>
            <a:off x="757767" y="530858"/>
            <a:ext cx="10981267" cy="461601"/>
          </a:xfrm>
          <a:prstGeom prst="rect">
            <a:avLst/>
          </a:prstGeom>
        </p:spPr>
        <p:txBody>
          <a:bodyPr vert="horz" wrap="square" lIns="0" tIns="0" rIns="0" bIns="0" numCol="1" rtlCol="0" anchor="t" anchorCtr="0" compatLnSpc="1">
            <a:prstTxWarp prst="textNoShape">
              <a:avLst/>
            </a:prstTxWarp>
            <a:normAutofit fontScale="97500"/>
          </a:bodyPr>
          <a:lstStyle>
            <a:lvl1pPr algn="l" defTabSz="914400" rtl="0" eaLnBrk="1" latinLnBrk="0" hangingPunct="1">
              <a:lnSpc>
                <a:spcPct val="85000"/>
              </a:lnSpc>
              <a:spcBef>
                <a:spcPts val="600"/>
              </a:spcBef>
              <a:spcAft>
                <a:spcPts val="600"/>
              </a:spcAft>
              <a:buNone/>
              <a:defRPr sz="3500" b="0" i="0" kern="1200" spc="0" baseline="0">
                <a:solidFill>
                  <a:schemeClr val="tx1"/>
                </a:solidFill>
                <a:latin typeface="+mj-lt"/>
                <a:ea typeface="+mj-ea"/>
                <a:cs typeface="+mj-cs"/>
              </a:defRPr>
            </a:lvl1pPr>
          </a:lstStyle>
          <a:p>
            <a:r>
              <a:rPr lang="en-US" b="1"/>
              <a:t>Plan for change </a:t>
            </a:r>
            <a:endParaRPr lang="en-US" b="1" dirty="0"/>
          </a:p>
        </p:txBody>
      </p:sp>
      <p:sp>
        <p:nvSpPr>
          <p:cNvPr id="10" name="Text Placeholder 6">
            <a:extLst>
              <a:ext uri="{FF2B5EF4-FFF2-40B4-BE49-F238E27FC236}">
                <a16:creationId xmlns:a16="http://schemas.microsoft.com/office/drawing/2014/main" id="{64E93A00-108E-81BA-1B79-4AF4EB44F2B7}"/>
              </a:ext>
            </a:extLst>
          </p:cNvPr>
          <p:cNvSpPr txBox="1">
            <a:spLocks/>
          </p:cNvSpPr>
          <p:nvPr/>
        </p:nvSpPr>
        <p:spPr>
          <a:xfrm>
            <a:off x="757767" y="6464470"/>
            <a:ext cx="8382000" cy="476080"/>
          </a:xfrm>
          <a:prstGeom prst="rect">
            <a:avLst/>
          </a:prstGeom>
        </p:spPr>
        <p:txBody>
          <a:bodyPr vert="horz" lIns="0" tIns="0" rIns="0" bIns="0" rtlCol="0" anchor="b">
            <a:noAutofit/>
          </a:bodyPr>
          <a:lstStyle>
            <a:lvl1pPr marL="0" indent="0" algn="l" defTabSz="914400" rtl="0" eaLnBrk="1" latinLnBrk="0" hangingPunct="1">
              <a:lnSpc>
                <a:spcPct val="110000"/>
              </a:lnSpc>
              <a:spcBef>
                <a:spcPts val="167"/>
              </a:spcBef>
              <a:spcAft>
                <a:spcPts val="600"/>
              </a:spcAft>
              <a:buFont typeface="Arial" panose="020B0604020202020204" pitchFamily="34" charset="0"/>
              <a:buNone/>
              <a:tabLst/>
              <a:defRPr sz="75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endParaRPr lang="en-US" sz="2400" dirty="0"/>
          </a:p>
          <a:p>
            <a:r>
              <a:rPr lang="en-US" sz="800" dirty="0"/>
              <a:t>Resource:</a:t>
            </a:r>
          </a:p>
          <a:p>
            <a:r>
              <a:rPr lang="nl-BE" sz="800" dirty="0"/>
              <a:t>https://www.youtube.com/watch?v=E6eglsMR8Io</a:t>
            </a:r>
          </a:p>
          <a:p>
            <a:endParaRPr lang="en-US" sz="2400" dirty="0"/>
          </a:p>
        </p:txBody>
      </p:sp>
    </p:spTree>
    <p:extLst>
      <p:ext uri="{BB962C8B-B14F-4D97-AF65-F5344CB8AC3E}">
        <p14:creationId xmlns:p14="http://schemas.microsoft.com/office/powerpoint/2010/main" val="18570298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ypes of Plan: Strategy, Policy, Rules, Budgets, Methods with Examples">
            <a:extLst>
              <a:ext uri="{FF2B5EF4-FFF2-40B4-BE49-F238E27FC236}">
                <a16:creationId xmlns:a16="http://schemas.microsoft.com/office/drawing/2014/main" id="{55780F26-C5EC-C0F3-F2A9-8F309AFD12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29824" y="430675"/>
            <a:ext cx="4000724" cy="2670483"/>
          </a:xfrm>
          <a:prstGeom prst="rect">
            <a:avLst/>
          </a:prstGeom>
          <a:solidFill>
            <a:srgbClr val="FFFFFF"/>
          </a:solidFill>
        </p:spPr>
      </p:pic>
      <p:sp>
        <p:nvSpPr>
          <p:cNvPr id="2055" name="Text Placeholder 2">
            <a:extLst>
              <a:ext uri="{FF2B5EF4-FFF2-40B4-BE49-F238E27FC236}">
                <a16:creationId xmlns:a16="http://schemas.microsoft.com/office/drawing/2014/main" id="{88F8A3C8-99B3-0F5C-F6A2-5DE24788E6CA}"/>
              </a:ext>
            </a:extLst>
          </p:cNvPr>
          <p:cNvSpPr>
            <a:spLocks noGrp="1"/>
          </p:cNvSpPr>
          <p:nvPr>
            <p:ph type="body" sz="quarter" idx="11"/>
          </p:nvPr>
        </p:nvSpPr>
        <p:spPr>
          <a:xfrm>
            <a:off x="601180" y="1818700"/>
            <a:ext cx="9742969" cy="4169673"/>
          </a:xfrm>
        </p:spPr>
        <p:txBody>
          <a:bodyPr wrap="square" anchor="t">
            <a:normAutofit/>
          </a:bodyPr>
          <a:lstStyle/>
          <a:p>
            <a:pPr marL="514350" lvl="0" indent="-514350" fontAlgn="auto">
              <a:spcBef>
                <a:spcPts val="0"/>
              </a:spcBef>
              <a:spcAft>
                <a:spcPts val="0"/>
              </a:spcAft>
              <a:buFont typeface="+mj-lt"/>
              <a:buAutoNum type="arabicPeriod"/>
            </a:pPr>
            <a:r>
              <a:rPr lang="en-US" sz="2800" dirty="0">
                <a:solidFill>
                  <a:srgbClr val="212121"/>
                </a:solidFill>
                <a:effectLst/>
              </a:rPr>
              <a:t>Define the change (What?)</a:t>
            </a:r>
          </a:p>
          <a:p>
            <a:pPr marL="514350" lvl="0" indent="-514350" fontAlgn="auto">
              <a:spcBef>
                <a:spcPts val="0"/>
              </a:spcBef>
              <a:spcAft>
                <a:spcPts val="0"/>
              </a:spcAft>
              <a:buFont typeface="+mj-lt"/>
              <a:buAutoNum type="arabicPeriod"/>
            </a:pPr>
            <a:r>
              <a:rPr lang="en-US" sz="2800" dirty="0">
                <a:solidFill>
                  <a:srgbClr val="212121"/>
                </a:solidFill>
                <a:effectLst/>
              </a:rPr>
              <a:t>Identify the key stakeholders (Who?)</a:t>
            </a:r>
            <a:endParaRPr lang="nl-BE" sz="2800" dirty="0">
              <a:solidFill>
                <a:srgbClr val="212121"/>
              </a:solidFill>
              <a:effectLst/>
            </a:endParaRPr>
          </a:p>
          <a:p>
            <a:pPr marL="514350" lvl="0" indent="-514350" fontAlgn="auto">
              <a:spcBef>
                <a:spcPts val="0"/>
              </a:spcBef>
              <a:spcAft>
                <a:spcPts val="0"/>
              </a:spcAft>
              <a:buFont typeface="+mj-lt"/>
              <a:buAutoNum type="arabicPeriod"/>
            </a:pPr>
            <a:r>
              <a:rPr lang="en-US" sz="2800" dirty="0">
                <a:solidFill>
                  <a:srgbClr val="212121"/>
                </a:solidFill>
                <a:effectLst/>
              </a:rPr>
              <a:t>Assess the impact of the change (Implications? – Why?)</a:t>
            </a:r>
            <a:endParaRPr lang="nl-BE" sz="2800" dirty="0">
              <a:solidFill>
                <a:srgbClr val="212121"/>
              </a:solidFill>
              <a:effectLst/>
            </a:endParaRPr>
          </a:p>
          <a:p>
            <a:pPr marL="514350" lvl="0" indent="-514350" fontAlgn="auto">
              <a:spcBef>
                <a:spcPts val="0"/>
              </a:spcBef>
              <a:spcAft>
                <a:spcPts val="0"/>
              </a:spcAft>
              <a:buFont typeface="+mj-lt"/>
              <a:buAutoNum type="arabicPeriod"/>
            </a:pPr>
            <a:r>
              <a:rPr lang="en-US" sz="2800" dirty="0">
                <a:solidFill>
                  <a:srgbClr val="212121"/>
                </a:solidFill>
                <a:effectLst/>
              </a:rPr>
              <a:t>Develop strategies for managing resistance (Concerns?)</a:t>
            </a:r>
            <a:endParaRPr lang="nl-BE" sz="2800" dirty="0">
              <a:solidFill>
                <a:srgbClr val="212121"/>
              </a:solidFill>
              <a:effectLst/>
            </a:endParaRPr>
          </a:p>
          <a:p>
            <a:pPr marL="514350" lvl="0" indent="-514350" fontAlgn="auto">
              <a:spcBef>
                <a:spcPts val="0"/>
              </a:spcBef>
              <a:spcAft>
                <a:spcPts val="0"/>
              </a:spcAft>
              <a:buFont typeface="+mj-lt"/>
              <a:buAutoNum type="arabicPeriod"/>
            </a:pPr>
            <a:r>
              <a:rPr lang="en-US" sz="2800" dirty="0">
                <a:solidFill>
                  <a:srgbClr val="212121"/>
                </a:solidFill>
                <a:effectLst/>
              </a:rPr>
              <a:t>Create a timeline for implementation (When?) </a:t>
            </a:r>
            <a:endParaRPr lang="nl-BE" sz="2800" dirty="0">
              <a:solidFill>
                <a:srgbClr val="212121"/>
              </a:solidFill>
              <a:effectLst/>
            </a:endParaRPr>
          </a:p>
          <a:p>
            <a:pPr marL="0" lvl="0" indent="0">
              <a:spcBef>
                <a:spcPts val="100"/>
              </a:spcBef>
              <a:spcAft>
                <a:spcPts val="0"/>
              </a:spcAft>
              <a:buNone/>
            </a:pPr>
            <a:endParaRPr lang="en-US" dirty="0">
              <a:solidFill>
                <a:srgbClr val="212121"/>
              </a:solidFill>
            </a:endParaRPr>
          </a:p>
        </p:txBody>
      </p:sp>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rmAutofit fontScale="90000"/>
          </a:bodyPr>
          <a:lstStyle/>
          <a:p>
            <a:r>
              <a:rPr lang="en-US" b="1" kern="1200" dirty="0"/>
              <a:t>Plan for change </a:t>
            </a:r>
          </a:p>
        </p:txBody>
      </p:sp>
      <p:sp>
        <p:nvSpPr>
          <p:cNvPr id="1031" name="Text Placeholder 4">
            <a:extLst>
              <a:ext uri="{FF2B5EF4-FFF2-40B4-BE49-F238E27FC236}">
                <a16:creationId xmlns:a16="http://schemas.microsoft.com/office/drawing/2014/main" id="{FFBD0043-5301-E1BB-FA50-1D2EFD394CF4}"/>
              </a:ext>
            </a:extLst>
          </p:cNvPr>
          <p:cNvSpPr>
            <a:spLocks noGrp="1"/>
          </p:cNvSpPr>
          <p:nvPr>
            <p:ph type="body" sz="quarter" idx="10"/>
          </p:nvPr>
        </p:nvSpPr>
        <p:spPr>
          <a:xfrm>
            <a:off x="605367" y="974216"/>
            <a:ext cx="10981267" cy="359009"/>
          </a:xfrm>
        </p:spPr>
        <p:txBody>
          <a:bodyPr vert="horz" wrap="square" lIns="0" tIns="0" rIns="0" bIns="0" numCol="1" anchor="t" anchorCtr="0" compatLnSpc="1">
            <a:prstTxWarp prst="textNoShape">
              <a:avLst/>
            </a:prstTxWarp>
            <a:normAutofit/>
          </a:bodyPr>
          <a:lstStyle/>
          <a:p>
            <a:pPr eaLnBrk="0" hangingPunct="0">
              <a:spcBef>
                <a:spcPts val="2100"/>
              </a:spcBef>
            </a:pPr>
            <a:r>
              <a:rPr lang="en-US" dirty="0"/>
              <a:t>Steps</a:t>
            </a:r>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8</a:t>
            </a:fld>
            <a:endParaRPr lang="en-US"/>
          </a:p>
        </p:txBody>
      </p:sp>
      <p:sp>
        <p:nvSpPr>
          <p:cNvPr id="2" name="Rectangle 1">
            <a:extLst>
              <a:ext uri="{FF2B5EF4-FFF2-40B4-BE49-F238E27FC236}">
                <a16:creationId xmlns:a16="http://schemas.microsoft.com/office/drawing/2014/main" id="{74083610-2163-A2CA-BF14-1F5B622E6E5C}"/>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
        <p:nvSpPr>
          <p:cNvPr id="5127" name="Text Placeholder 6">
            <a:extLst>
              <a:ext uri="{FF2B5EF4-FFF2-40B4-BE49-F238E27FC236}">
                <a16:creationId xmlns:a16="http://schemas.microsoft.com/office/drawing/2014/main" id="{9F0BA830-3253-EB6E-8C52-E40AFB67D5F4}"/>
              </a:ext>
            </a:extLst>
          </p:cNvPr>
          <p:cNvSpPr>
            <a:spLocks noGrp="1"/>
          </p:cNvSpPr>
          <p:nvPr>
            <p:ph type="body" sz="quarter" idx="17"/>
          </p:nvPr>
        </p:nvSpPr>
        <p:spPr>
          <a:xfrm>
            <a:off x="601181" y="5951245"/>
            <a:ext cx="8382000" cy="476080"/>
          </a:xfrm>
        </p:spPr>
        <p:txBody>
          <a:bodyPr/>
          <a:lstStyle/>
          <a:p>
            <a:endParaRPr lang="en-US" dirty="0"/>
          </a:p>
          <a:p>
            <a:r>
              <a:rPr lang="en-US" dirty="0"/>
              <a:t>Resource:</a:t>
            </a:r>
          </a:p>
          <a:p>
            <a:r>
              <a:rPr lang="en-US" dirty="0">
                <a:hlinkClick r:id="rId4"/>
              </a:rPr>
              <a:t>https://www.toppr.com/guides/business-studies/planning/types-of-plan/</a:t>
            </a:r>
            <a:endParaRPr lang="en-US" dirty="0"/>
          </a:p>
          <a:p>
            <a:endParaRPr lang="en-US" dirty="0"/>
          </a:p>
        </p:txBody>
      </p:sp>
    </p:spTree>
    <p:extLst>
      <p:ext uri="{BB962C8B-B14F-4D97-AF65-F5344CB8AC3E}">
        <p14:creationId xmlns:p14="http://schemas.microsoft.com/office/powerpoint/2010/main" val="40772935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EB95AF-8EE5-4401-B53F-56A268F3050F}"/>
              </a:ext>
            </a:extLst>
          </p:cNvPr>
          <p:cNvSpPr>
            <a:spLocks noGrp="1"/>
          </p:cNvSpPr>
          <p:nvPr>
            <p:ph type="title"/>
          </p:nvPr>
        </p:nvSpPr>
        <p:spPr>
          <a:xfrm>
            <a:off x="605367" y="378458"/>
            <a:ext cx="10981267" cy="461601"/>
          </a:xfrm>
        </p:spPr>
        <p:txBody>
          <a:bodyPr vert="horz" wrap="square" lIns="0" tIns="0" rIns="0" bIns="0" numCol="1" anchor="t" anchorCtr="0" compatLnSpc="1">
            <a:prstTxWarp prst="textNoShape">
              <a:avLst/>
            </a:prstTxWarp>
            <a:normAutofit fontScale="90000"/>
          </a:bodyPr>
          <a:lstStyle/>
          <a:p>
            <a:r>
              <a:rPr lang="en-US" b="1" kern="1200" dirty="0"/>
              <a:t>1. Define the Change (What?)</a:t>
            </a:r>
          </a:p>
        </p:txBody>
      </p:sp>
      <p:sp>
        <p:nvSpPr>
          <p:cNvPr id="4" name="Slide Number Placeholder 3">
            <a:extLst>
              <a:ext uri="{FF2B5EF4-FFF2-40B4-BE49-F238E27FC236}">
                <a16:creationId xmlns:a16="http://schemas.microsoft.com/office/drawing/2014/main" id="{72F56CE3-B659-4F26-BBE5-4FE19572CAC9}"/>
              </a:ext>
            </a:extLst>
          </p:cNvPr>
          <p:cNvSpPr>
            <a:spLocks noGrp="1"/>
          </p:cNvSpPr>
          <p:nvPr>
            <p:ph type="sldNum" sz="quarter" idx="4"/>
          </p:nvPr>
        </p:nvSpPr>
        <p:spPr>
          <a:xfrm>
            <a:off x="11640709" y="6297783"/>
            <a:ext cx="379678" cy="333375"/>
          </a:xfrm>
        </p:spPr>
        <p:txBody>
          <a:bodyPr vert="horz" lIns="91440" tIns="45720" rIns="91440" bIns="45720" rtlCol="0" anchor="ctr">
            <a:normAutofit/>
          </a:bodyPr>
          <a:lstStyle/>
          <a:p>
            <a:pPr>
              <a:spcAft>
                <a:spcPts val="600"/>
              </a:spcAft>
            </a:pPr>
            <a:fld id="{AD816501-AAE5-214E-B100-00C3DC5F5E3F}" type="slidenum">
              <a:rPr lang="en-US" smtClean="0"/>
              <a:pPr>
                <a:spcAft>
                  <a:spcPts val="600"/>
                </a:spcAft>
              </a:pPr>
              <a:t>9</a:t>
            </a:fld>
            <a:endParaRPr lang="en-US"/>
          </a:p>
        </p:txBody>
      </p:sp>
      <p:sp>
        <p:nvSpPr>
          <p:cNvPr id="2" name="TextBox 1">
            <a:extLst>
              <a:ext uri="{FF2B5EF4-FFF2-40B4-BE49-F238E27FC236}">
                <a16:creationId xmlns:a16="http://schemas.microsoft.com/office/drawing/2014/main" id="{A2BE11A6-DD12-65C7-FEA0-5F334F690A45}"/>
              </a:ext>
            </a:extLst>
          </p:cNvPr>
          <p:cNvSpPr txBox="1"/>
          <p:nvPr/>
        </p:nvSpPr>
        <p:spPr>
          <a:xfrm>
            <a:off x="1054731" y="3698589"/>
            <a:ext cx="10531903" cy="1815882"/>
          </a:xfrm>
          <a:prstGeom prst="rect">
            <a:avLst/>
          </a:prstGeom>
          <a:noFill/>
        </p:spPr>
        <p:txBody>
          <a:bodyPr wrap="square" rtlCol="0">
            <a:spAutoFit/>
          </a:bodyPr>
          <a:lstStyle/>
          <a:p>
            <a:pPr marL="457200" indent="-457200">
              <a:buFont typeface="+mj-lt"/>
              <a:buAutoNum type="arabicPeriod"/>
            </a:pPr>
            <a:r>
              <a:rPr lang="nl-BE" sz="2800" dirty="0">
                <a:latin typeface="Arial" panose="020B0604020202020204" pitchFamily="34" charset="0"/>
                <a:cs typeface="Arial" panose="020B0604020202020204" pitchFamily="34" charset="0"/>
              </a:rPr>
              <a:t>What are the things we used to be able to do and still can? </a:t>
            </a:r>
          </a:p>
          <a:p>
            <a:pPr marL="457200" indent="-457200">
              <a:buFont typeface="+mj-lt"/>
              <a:buAutoNum type="arabicPeriod"/>
            </a:pPr>
            <a:r>
              <a:rPr lang="nl-BE" sz="2800" dirty="0">
                <a:latin typeface="Arial" panose="020B0604020202020204" pitchFamily="34" charset="0"/>
                <a:cs typeface="Arial" panose="020B0604020202020204" pitchFamily="34" charset="0"/>
              </a:rPr>
              <a:t>What are the things we couldn’t do before and still can’t do? </a:t>
            </a:r>
          </a:p>
          <a:p>
            <a:pPr marL="457200" indent="-457200">
              <a:buFont typeface="+mj-lt"/>
              <a:buAutoNum type="arabicPeriod"/>
            </a:pPr>
            <a:r>
              <a:rPr lang="nl-BE" sz="2800" dirty="0">
                <a:latin typeface="Arial" panose="020B0604020202020204" pitchFamily="34" charset="0"/>
                <a:cs typeface="Arial" panose="020B0604020202020204" pitchFamily="34" charset="0"/>
              </a:rPr>
              <a:t>What are the things we could do before and can’t do now?</a:t>
            </a:r>
          </a:p>
          <a:p>
            <a:pPr marL="457200" indent="-457200">
              <a:buFont typeface="+mj-lt"/>
              <a:buAutoNum type="arabicPeriod"/>
            </a:pPr>
            <a:r>
              <a:rPr lang="nl-BE" sz="2800" dirty="0">
                <a:latin typeface="Arial" panose="020B0604020202020204" pitchFamily="34" charset="0"/>
                <a:cs typeface="Arial" panose="020B0604020202020204" pitchFamily="34" charset="0"/>
              </a:rPr>
              <a:t>What are the things we couldn’t do before but can now? </a:t>
            </a:r>
          </a:p>
        </p:txBody>
      </p:sp>
      <p:pic>
        <p:nvPicPr>
          <p:cNvPr id="8" name="Picture 7">
            <a:extLst>
              <a:ext uri="{FF2B5EF4-FFF2-40B4-BE49-F238E27FC236}">
                <a16:creationId xmlns:a16="http://schemas.microsoft.com/office/drawing/2014/main" id="{4C77702B-05FF-CE5E-4884-E620E909B1ED}"/>
              </a:ext>
            </a:extLst>
          </p:cNvPr>
          <p:cNvPicPr>
            <a:picLocks noChangeAspect="1"/>
          </p:cNvPicPr>
          <p:nvPr/>
        </p:nvPicPr>
        <p:blipFill>
          <a:blip r:embed="rId3"/>
          <a:stretch>
            <a:fillRect/>
          </a:stretch>
        </p:blipFill>
        <p:spPr>
          <a:xfrm>
            <a:off x="3494440" y="968544"/>
            <a:ext cx="5203119" cy="2601560"/>
          </a:xfrm>
          <a:prstGeom prst="rect">
            <a:avLst/>
          </a:prstGeom>
        </p:spPr>
      </p:pic>
      <p:sp>
        <p:nvSpPr>
          <p:cNvPr id="3" name="Rectangle 2">
            <a:extLst>
              <a:ext uri="{FF2B5EF4-FFF2-40B4-BE49-F238E27FC236}">
                <a16:creationId xmlns:a16="http://schemas.microsoft.com/office/drawing/2014/main" id="{4CB04552-2AE2-AEDA-C3B8-1A78072C455C}"/>
              </a:ext>
            </a:extLst>
          </p:cNvPr>
          <p:cNvSpPr/>
          <p:nvPr/>
        </p:nvSpPr>
        <p:spPr>
          <a:xfrm>
            <a:off x="81743" y="6071483"/>
            <a:ext cx="2457793" cy="629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latin typeface="+mn-lt"/>
            </a:endParaRPr>
          </a:p>
        </p:txBody>
      </p:sp>
      <p:sp>
        <p:nvSpPr>
          <p:cNvPr id="2057" name="Text Placeholder 6">
            <a:extLst>
              <a:ext uri="{FF2B5EF4-FFF2-40B4-BE49-F238E27FC236}">
                <a16:creationId xmlns:a16="http://schemas.microsoft.com/office/drawing/2014/main" id="{ADF66FC6-3441-562C-1081-9C384871BD3E}"/>
              </a:ext>
            </a:extLst>
          </p:cNvPr>
          <p:cNvSpPr>
            <a:spLocks noGrp="1"/>
          </p:cNvSpPr>
          <p:nvPr>
            <p:ph type="body" sz="quarter" idx="17"/>
          </p:nvPr>
        </p:nvSpPr>
        <p:spPr>
          <a:xfrm>
            <a:off x="445168" y="6420541"/>
            <a:ext cx="10531903" cy="421233"/>
          </a:xfrm>
        </p:spPr>
        <p:txBody>
          <a:bodyPr/>
          <a:lstStyle/>
          <a:p>
            <a:endParaRPr lang="en-US" dirty="0"/>
          </a:p>
          <a:p>
            <a:endParaRPr lang="en-US" dirty="0"/>
          </a:p>
          <a:p>
            <a:endParaRPr lang="en-US" dirty="0"/>
          </a:p>
          <a:p>
            <a:endParaRPr lang="en-US" dirty="0"/>
          </a:p>
          <a:p>
            <a:endParaRPr lang="en-US" dirty="0"/>
          </a:p>
          <a:p>
            <a:endParaRPr lang="en-US" dirty="0"/>
          </a:p>
          <a:p>
            <a:r>
              <a:rPr lang="en-US" dirty="0"/>
              <a:t>Resource:</a:t>
            </a:r>
          </a:p>
          <a:p>
            <a:r>
              <a:rPr lang="en-US" dirty="0">
                <a:hlinkClick r:id="rId4"/>
              </a:rPr>
              <a:t>https://www.ocmsolution.com/change-management-definition/</a:t>
            </a:r>
            <a:endParaRPr lang="en-US" dirty="0"/>
          </a:p>
          <a:p>
            <a:endParaRPr lang="en-US" dirty="0"/>
          </a:p>
        </p:txBody>
      </p:sp>
    </p:spTree>
    <p:extLst>
      <p:ext uri="{BB962C8B-B14F-4D97-AF65-F5344CB8AC3E}">
        <p14:creationId xmlns:p14="http://schemas.microsoft.com/office/powerpoint/2010/main" val="517374338"/>
      </p:ext>
    </p:extLst>
  </p:cSld>
  <p:clrMapOvr>
    <a:masterClrMapping/>
  </p:clrMapOvr>
  <p:transition>
    <p:fade/>
  </p:transition>
</p:sld>
</file>

<file path=ppt/theme/theme1.xml><?xml version="1.0" encoding="utf-8"?>
<a:theme xmlns:a="http://schemas.openxmlformats.org/drawingml/2006/main" name="Johnson and Johnson: Innovative Medicine">
  <a:themeElements>
    <a:clrScheme name="Johnson and Johnson 1">
      <a:dk1>
        <a:srgbClr val="000000"/>
      </a:dk1>
      <a:lt1>
        <a:srgbClr val="FFFFFF"/>
      </a:lt1>
      <a:dk2>
        <a:srgbClr val="F9F7F6"/>
      </a:dk2>
      <a:lt2>
        <a:srgbClr val="564C47"/>
      </a:lt2>
      <a:accent1>
        <a:srgbClr val="EB1700"/>
      </a:accent1>
      <a:accent2>
        <a:srgbClr val="000000"/>
      </a:accent2>
      <a:accent3>
        <a:srgbClr val="C1BBB3"/>
      </a:accent3>
      <a:accent4>
        <a:srgbClr val="004685"/>
      </a:accent4>
      <a:accent5>
        <a:srgbClr val="69D0FF"/>
      </a:accent5>
      <a:accent6>
        <a:srgbClr val="541980"/>
      </a:accent6>
      <a:hlink>
        <a:srgbClr val="000000"/>
      </a:hlink>
      <a:folHlink>
        <a:srgbClr val="000000"/>
      </a:folHlink>
    </a:clrScheme>
    <a:fontScheme name="J&amp;J">
      <a:majorFont>
        <a:latin typeface="Johnson Display"/>
        <a:ea typeface=""/>
        <a:cs typeface=""/>
      </a:majorFont>
      <a:minorFont>
        <a:latin typeface="Johnson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85750" indent="-285750" algn="l">
          <a:buFont typeface="Arial" panose="020B0604020202020204" pitchFamily="34" charset="0"/>
          <a:buChar char="•"/>
          <a:defRPr sz="1800" kern="1200" dirty="0" err="1" smtClean="0">
            <a:solidFill>
              <a:schemeClr val="tx1"/>
            </a:solidFill>
            <a:latin typeface="+mn-lt"/>
            <a:ea typeface="+mn-ea"/>
            <a:cs typeface="+mn-cs"/>
          </a:defRPr>
        </a:defPPr>
      </a:lstStyle>
    </a:txDef>
  </a:objectDefaults>
  <a:extraClrSchemeLst/>
  <a:extLst>
    <a:ext uri="{05A4C25C-085E-4340-85A3-A5531E510DB2}">
      <thm15:themeFamily xmlns:thm15="http://schemas.microsoft.com/office/thememl/2012/main" name="PPT_Template-InnovativeMedicine_v7-1" id="{F44CE3B2-36AE-2B4F-8403-8D05A61D0CA7}" vid="{49CFE79D-9423-E244-8BEC-0DDFD8475C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8373ae0-9321-43b2-8e2c-6f3308d1a3ff" xsi:nil="true"/>
    <lcf76f155ced4ddcb4097134ff3c332f xmlns="e5b1bb9a-e43a-42a8-aa36-182e5c92576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5B340D178A2A04F8CC75F71896E0CC8" ma:contentTypeVersion="13" ma:contentTypeDescription="Een nieuw document maken." ma:contentTypeScope="" ma:versionID="27bb7aa265711b7cb1c51190edfba23e">
  <xsd:schema xmlns:xsd="http://www.w3.org/2001/XMLSchema" xmlns:xs="http://www.w3.org/2001/XMLSchema" xmlns:p="http://schemas.microsoft.com/office/2006/metadata/properties" xmlns:ns2="e5b1bb9a-e43a-42a8-aa36-182e5c925767" xmlns:ns3="d8373ae0-9321-43b2-8e2c-6f3308d1a3ff" targetNamespace="http://schemas.microsoft.com/office/2006/metadata/properties" ma:root="true" ma:fieldsID="b658520e2b5c896849454142166c30d5" ns2:_="" ns3:_="">
    <xsd:import namespace="e5b1bb9a-e43a-42a8-aa36-182e5c925767"/>
    <xsd:import namespace="d8373ae0-9321-43b2-8e2c-6f3308d1a3f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b1bb9a-e43a-42a8-aa36-182e5c9257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Afbeeldingtags" ma:readOnly="false" ma:fieldId="{5cf76f15-5ced-4ddc-b409-7134ff3c332f}" ma:taxonomyMulti="true" ma:sspId="fe82b97c-6a8a-4995-9eb5-298aced380b7"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373ae0-9321-43b2-8e2c-6f3308d1a3ff"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TaxCatchAll" ma:index="16" nillable="true" ma:displayName="Taxonomy Catch All Column" ma:hidden="true" ma:list="{2892e62c-29ce-4c7e-af05-17a250da8a47}" ma:internalName="TaxCatchAll" ma:showField="CatchAllData" ma:web="d8373ae0-9321-43b2-8e2c-6f3308d1a3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C58678-3B69-47C2-ACAD-D3113504B537}">
  <ds:schemaRefs>
    <ds:schemaRef ds:uri="e5b1bb9a-e43a-42a8-aa36-182e5c925767"/>
    <ds:schemaRef ds:uri="http://schemas.microsoft.com/office/2006/documentManagement/types"/>
    <ds:schemaRef ds:uri="http://purl.org/dc/dcmitype/"/>
    <ds:schemaRef ds:uri="http://www.w3.org/XML/1998/namespace"/>
    <ds:schemaRef ds:uri="http://schemas.microsoft.com/office/2006/metadata/properties"/>
    <ds:schemaRef ds:uri="http://purl.org/dc/elements/1.1/"/>
    <ds:schemaRef ds:uri="http://purl.org/dc/terms/"/>
    <ds:schemaRef ds:uri="http://schemas.microsoft.com/office/infopath/2007/PartnerControls"/>
    <ds:schemaRef ds:uri="http://schemas.openxmlformats.org/package/2006/metadata/core-properties"/>
    <ds:schemaRef ds:uri="d8373ae0-9321-43b2-8e2c-6f3308d1a3ff"/>
  </ds:schemaRefs>
</ds:datastoreItem>
</file>

<file path=customXml/itemProps2.xml><?xml version="1.0" encoding="utf-8"?>
<ds:datastoreItem xmlns:ds="http://schemas.openxmlformats.org/officeDocument/2006/customXml" ds:itemID="{9B7B4BEA-3026-410F-A8AA-59BA0F9D14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b1bb9a-e43a-42a8-aa36-182e5c925767"/>
    <ds:schemaRef ds:uri="d8373ae0-9321-43b2-8e2c-6f3308d1a3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24B4FC-9681-462C-B3AB-4EC5E5D946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JJIM_V2_PPT_Template</Template>
  <TotalTime>3102</TotalTime>
  <Words>2902</Words>
  <Application>Microsoft Office PowerPoint</Application>
  <PresentationFormat>Widescreen</PresentationFormat>
  <Paragraphs>283</Paragraphs>
  <Slides>20</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Times New Roman</vt:lpstr>
      <vt:lpstr>Johnson Display</vt:lpstr>
      <vt:lpstr>arial</vt:lpstr>
      <vt:lpstr>Verdana</vt:lpstr>
      <vt:lpstr>Johnson Text</vt:lpstr>
      <vt:lpstr>Roboto</vt:lpstr>
      <vt:lpstr>Aptos</vt:lpstr>
      <vt:lpstr>Courier New</vt:lpstr>
      <vt:lpstr>Georgia</vt:lpstr>
      <vt:lpstr>arial</vt:lpstr>
      <vt:lpstr>Wingdings</vt:lpstr>
      <vt:lpstr>Symbol</vt:lpstr>
      <vt:lpstr>Arial Nova Cond</vt:lpstr>
      <vt:lpstr>Johnson and Johnson: Innovative Medicine</vt:lpstr>
      <vt:lpstr>Mastering the Art of Adopting R and Python:  Innovative Strategies for Effective Change Management</vt:lpstr>
      <vt:lpstr>PowerPoint Presentation</vt:lpstr>
      <vt:lpstr>The Five Stages of Grief</vt:lpstr>
      <vt:lpstr>Successful change </vt:lpstr>
      <vt:lpstr>Help is on the way</vt:lpstr>
      <vt:lpstr>Help is on the way</vt:lpstr>
      <vt:lpstr>PowerPoint Presentation</vt:lpstr>
      <vt:lpstr>Plan for change </vt:lpstr>
      <vt:lpstr>1. Define the Change (What?)</vt:lpstr>
      <vt:lpstr>2. Identify the Key Stakeholders (Who?) </vt:lpstr>
      <vt:lpstr>3. Assess the Impact of Change (Implications? – Why?)</vt:lpstr>
      <vt:lpstr>4. Develop Strategies for Managing Resistance (Concerns?)</vt:lpstr>
      <vt:lpstr>Myth: Education will change behavior</vt:lpstr>
      <vt:lpstr>5. Create a Timeline for Implementation (When?) </vt:lpstr>
      <vt:lpstr>Help is on the way</vt:lpstr>
      <vt:lpstr>Implementing Change</vt:lpstr>
      <vt:lpstr>Help is on the way</vt:lpstr>
      <vt:lpstr>Sustaining Change</vt:lpstr>
      <vt:lpstr>Branding and Infusing Fun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 Insights MVP  Kate Owen: DEMO 13-Dec-2023  </dc:title>
  <dc:creator>Reinders, Marten [JRDNL]</dc:creator>
  <cp:lastModifiedBy>Bynens, Mark [JRDBE]</cp:lastModifiedBy>
  <cp:revision>167</cp:revision>
  <dcterms:created xsi:type="dcterms:W3CDTF">2023-12-12T13:53:57Z</dcterms:created>
  <dcterms:modified xsi:type="dcterms:W3CDTF">2024-08-13T17:34:17Z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0x010100B5B340D178A2A04F8CC75F71896E0CC8</vt:lpwstr>
  </property>
  <property fmtid="{D5CDD505-2E9C-101B-9397-08002B2CF9AE}" pid="3" name="MediaServiceImageTags">
    <vt:lpwstr/>
  </property>
</Properties>
</file>